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Action1.xml" ContentType="application/vnd.ms-office.inkAction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ink/inkAction2.xml" ContentType="application/vnd.ms-office.inkAction+xml"/>
  <Override PartName="/ppt/notesSlides/notesSlide12.xml" ContentType="application/vnd.openxmlformats-officedocument.presentationml.notesSlide+xml"/>
  <Override PartName="/ppt/ink/inkAction3.xml" ContentType="application/vnd.ms-office.inkAction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ink/inkAction4.xml" ContentType="application/vnd.ms-office.inkAction+xml"/>
  <Override PartName="/ppt/notesSlides/notesSlide26.xml" ContentType="application/vnd.openxmlformats-officedocument.presentationml.notesSlide+xml"/>
  <Override PartName="/ppt/ink/inkAction5.xml" ContentType="application/vnd.ms-office.inkAction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3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9" r:id="rId3"/>
    <p:sldId id="28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96" r:id="rId14"/>
    <p:sldId id="297" r:id="rId15"/>
    <p:sldId id="290" r:id="rId16"/>
    <p:sldId id="291" r:id="rId17"/>
    <p:sldId id="269" r:id="rId18"/>
    <p:sldId id="270" r:id="rId19"/>
    <p:sldId id="271" r:id="rId20"/>
    <p:sldId id="298" r:id="rId21"/>
    <p:sldId id="273" r:id="rId22"/>
    <p:sldId id="274" r:id="rId23"/>
    <p:sldId id="299" r:id="rId24"/>
    <p:sldId id="292" r:id="rId25"/>
    <p:sldId id="300" r:id="rId26"/>
    <p:sldId id="301" r:id="rId27"/>
    <p:sldId id="302" r:id="rId28"/>
    <p:sldId id="303" r:id="rId29"/>
    <p:sldId id="293" r:id="rId30"/>
    <p:sldId id="294" r:id="rId31"/>
    <p:sldId id="304" r:id="rId32"/>
    <p:sldId id="275" r:id="rId33"/>
    <p:sldId id="295" r:id="rId3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6" autoAdjust="0"/>
    <p:restoredTop sz="99687" autoAdjust="0"/>
  </p:normalViewPr>
  <p:slideViewPr>
    <p:cSldViewPr>
      <p:cViewPr varScale="1">
        <p:scale>
          <a:sx n="90" d="100"/>
          <a:sy n="90" d="100"/>
        </p:scale>
        <p:origin x="1242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96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9.xml"/><Relationship Id="rId13" Type="http://schemas.openxmlformats.org/officeDocument/2006/relationships/slide" Target="slides/slide16.xml"/><Relationship Id="rId18" Type="http://schemas.openxmlformats.org/officeDocument/2006/relationships/slide" Target="slides/slide22.xml"/><Relationship Id="rId3" Type="http://schemas.openxmlformats.org/officeDocument/2006/relationships/slide" Target="slides/slide4.xml"/><Relationship Id="rId21" Type="http://schemas.openxmlformats.org/officeDocument/2006/relationships/slide" Target="slides/slide32.xml"/><Relationship Id="rId7" Type="http://schemas.openxmlformats.org/officeDocument/2006/relationships/slide" Target="slides/slide8.xml"/><Relationship Id="rId12" Type="http://schemas.openxmlformats.org/officeDocument/2006/relationships/slide" Target="slides/slide15.xml"/><Relationship Id="rId17" Type="http://schemas.openxmlformats.org/officeDocument/2006/relationships/slide" Target="slides/slide21.xml"/><Relationship Id="rId2" Type="http://schemas.openxmlformats.org/officeDocument/2006/relationships/slide" Target="slides/slide2.xml"/><Relationship Id="rId16" Type="http://schemas.openxmlformats.org/officeDocument/2006/relationships/slide" Target="slides/slide19.xml"/><Relationship Id="rId20" Type="http://schemas.openxmlformats.org/officeDocument/2006/relationships/slide" Target="slides/slide30.xml"/><Relationship Id="rId1" Type="http://schemas.openxmlformats.org/officeDocument/2006/relationships/slide" Target="slides/slide1.xml"/><Relationship Id="rId6" Type="http://schemas.openxmlformats.org/officeDocument/2006/relationships/slide" Target="slides/slide7.xml"/><Relationship Id="rId11" Type="http://schemas.openxmlformats.org/officeDocument/2006/relationships/slide" Target="slides/slide12.xml"/><Relationship Id="rId5" Type="http://schemas.openxmlformats.org/officeDocument/2006/relationships/slide" Target="slides/slide6.xml"/><Relationship Id="rId15" Type="http://schemas.openxmlformats.org/officeDocument/2006/relationships/slide" Target="slides/slide18.xml"/><Relationship Id="rId10" Type="http://schemas.openxmlformats.org/officeDocument/2006/relationships/slide" Target="slides/slide11.xml"/><Relationship Id="rId19" Type="http://schemas.openxmlformats.org/officeDocument/2006/relationships/slide" Target="slides/slide29.xml"/><Relationship Id="rId4" Type="http://schemas.openxmlformats.org/officeDocument/2006/relationships/slide" Target="slides/slide5.xml"/><Relationship Id="rId9" Type="http://schemas.openxmlformats.org/officeDocument/2006/relationships/slide" Target="slides/slide10.xml"/><Relationship Id="rId14" Type="http://schemas.openxmlformats.org/officeDocument/2006/relationships/slide" Target="slides/slide17.xml"/><Relationship Id="rId22" Type="http://schemas.openxmlformats.org/officeDocument/2006/relationships/slide" Target="slides/slide3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873C72B5-580E-4024-B751-6AFEA097B233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id-ID"/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24895D80-3FF3-4EBF-B56C-F804261AD7D0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id-ID"/>
          </a:p>
        </p:txBody>
      </p:sp>
      <p:sp>
        <p:nvSpPr>
          <p:cNvPr id="60420" name="Rectangle 4">
            <a:extLst>
              <a:ext uri="{FF2B5EF4-FFF2-40B4-BE49-F238E27FC236}">
                <a16:creationId xmlns:a16="http://schemas.microsoft.com/office/drawing/2014/main" id="{C7BF754D-55C5-4B4B-99CD-68FCD8E8E5AC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id-ID"/>
          </a:p>
        </p:txBody>
      </p:sp>
      <p:sp>
        <p:nvSpPr>
          <p:cNvPr id="60421" name="Rectangle 5">
            <a:extLst>
              <a:ext uri="{FF2B5EF4-FFF2-40B4-BE49-F238E27FC236}">
                <a16:creationId xmlns:a16="http://schemas.microsoft.com/office/drawing/2014/main" id="{BF67E31F-9A84-4869-BBE6-75AD8F35D6A2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4542AFF-766E-44D5-BB9D-CB9B16F2DE68}" type="slidenum">
              <a:rPr lang="en-US" altLang="id-ID"/>
              <a:pPr/>
              <a:t>‹#›</a:t>
            </a:fld>
            <a:endParaRPr lang="en-US" alt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51.77993" units="1/cm"/>
          <inkml:channelProperty channel="Y" name="resolution" value="51.72414" units="1/cm"/>
          <inkml:channelProperty channel="T" name="resolution" value="1" units="1/dev"/>
        </inkml:channelProperties>
      </inkml:inkSource>
      <inkml:timestamp xml:id="ts0" timeString="2020-06-01T05:05:43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1198">
    <iact:property name="dataType"/>
    <iact:actionData xml:id="d0">
      <inkml:trace xmlns:inkml="http://www.w3.org/2003/InkML" xml:id="stk0" contextRef="#ctx0" brushRef="#br0">1506 15117 0,'-78'0'12,"-37"0"-8,76 0 5,-38 39-1,-39-39 0,39 38 0,0 1 8,-1-39-7,78 38-2,-38 1 3,-1-39-4,1 77 4,38 0-4,-39-38 2,39-1 0,0 40-1,0-40 2,0 78-1,0-39 8,0-39-8,0 40 0,0-40 0,0 39-1,39-38 2,-1-1-1,-38 40 8,77-40-8,-38 39 0,0 0 1,-1-77-2,1 39 1,-1-1 8,-38 1-9,39-39 1,-39 39 1,39-39-2,-1 38 2,1-38 7,-1 39-8,1-39 48,0 0-48,-39 38 0,38-38 9,39 39 6,-38-39 17,0 0 0,-1 0-32,1 0 41,-1 0-26</inkml:trace>
    </iact:actionData>
  </iact:action>
  <iact:action type="add" startTime="32630">
    <iact:property name="dataType"/>
    <iact:actionData xml:id="d1">
      <inkml:trace xmlns:inkml="http://www.w3.org/2003/InkML" xml:id="stk1" contextRef="#ctx0" brushRef="#br0">3474 15619 0,'0'77'9,"0"0"-1,0 0 0,0-39 0,0 1 0,-77 38-1,77-38 3,0 38-3,0-39 2,0 40-2,0-40 3,0 39-4,0 0 3,0 0-2,39-38 1,-39 77 0,77-1 1,-77-76-2,38-39 1,1 77 0,-39-38 0,0-1 0,39-38 0,-1 0 8,-38 39-8,77-1-1,1 1 2,-40-39 15,1 38-15,38-38 38,-38 0-22,-1 0-11,40 0 3,-78-38-9,38-1 8,1 39-8,-1-77 8,1 39 0,-39-39 0,39 38-8,-39 0 0,0 1 56</inkml:trace>
    </iact:actionData>
  </iact:action>
  <iact:action type="add" startTime="33847">
    <iact:property name="dataType"/>
    <iact:actionData xml:id="d2">
      <inkml:trace xmlns:inkml="http://www.w3.org/2003/InkML" xml:id="stk2" contextRef="#ctx0" brushRef="#br0">5559 16428 0,'38'0'72,"1"39"-65,38 38 2,-77-38-1,39 38 1,38-39-2,-77 1 0,39 38 2,-1-38-1,-38-1-1,39-38 2,-39 39 7,38-39-8,1 38 8,0-38 32,-1 0-32,1 39-8,-1-39 24,1 0-16,0 0 24,-1 0-32,1 0 1,-1 0-2,1 0 8,0 0 34,-39-39-18,38 1-22,-38-1 1,39 1-4,-39-1 10,0 0 0,0 1 88</inkml:trace>
    </iact:actionData>
  </iact:action>
  <iact:action type="add" startTime="34974">
    <iact:property name="dataType"/>
    <iact:actionData xml:id="d3">
      <inkml:trace xmlns:inkml="http://www.w3.org/2003/InkML" xml:id="stk3" contextRef="#ctx0" brushRef="#br0">7566 16505 0,'0'39'73,"0"0"-58,77 76-6,0-76-1,-77-1 0,78 40 8,-78-40 16,38-38-16,-38 39 23,39-39-30,-1 0 23,-38 38-24,78-38 8,-40 39-9,1-39 1,-39 38 1,39-38-1,38 0 0,0 39 0,-38-39 0</inkml:trace>
    </iact:actionData>
  </iact:action>
  <iact:action type="add" startTime="45550">
    <iact:property name="dataType"/>
    <iact:actionData xml:id="d4">
      <inkml:trace xmlns:inkml="http://www.w3.org/2003/InkML" xml:id="stk4" contextRef="#ctx0" brushRef="#br0">7643 13382 0,'77'-39'10,"1"39"117</inkml:trace>
    </iact:actionData>
  </iact:action>
  <iact:action type="add" startTime="46822">
    <iact:property name="dataType"/>
    <iact:actionData xml:id="d5">
      <inkml:trace xmlns:inkml="http://www.w3.org/2003/InkML" xml:id="stk5" contextRef="#ctx0" brushRef="#br0">11002 13382 0,'77'0'120,"-39"0"-94,1 0-19,0 0 1,-1 0 8,1 0-8,-1 0 8,1 0-8,0 0 16,38 38 15,-39-38 9,1 39-16</inkml:trace>
    </iact:actionData>
  </iact:action>
  <iact:action type="add" startTime="48432">
    <iact:property name="dataType"/>
    <iact:actionData xml:id="d6">
      <inkml:trace xmlns:inkml="http://www.w3.org/2003/InkML" xml:id="stk6" contextRef="#ctx0" brushRef="#br0">14553 13575 0,'39'0'94,"-1"0"-86,1 38 1,-1-38-1,40 0-1,-40 39 9,1-39 1,38 38-10,0 1 19,-38 0-10,38-39-10,-38 0 3,38 0-2,0 38 2,-38 39-1,38-77 0,0 39 6,-38-39-4,-39 38-2,38-38 0,1 0 23,-1 0-22,1 39 15,0-39-8,-1 0-9,1 0 9,38 0-7,-38 0-2,38 38 2,-39-38-2,78 0 2,-77 0 8,-1 39-10,1-39 25,0 0 0,38 0-24</inkml:trace>
    </iact:actionData>
  </iact:action>
  <iact:action type="add" startTime="59614">
    <iact:property name="dataType"/>
    <iact:actionData xml:id="d7">
      <inkml:trace xmlns:inkml="http://www.w3.org/2003/InkML" xml:id="stk7" contextRef="#ctx0" brushRef="#br0">3011 9873 0,'77'0'8,"0"77"1,39-77-1,-39 0 7,39 0-5,-39 38-4,1-38 2,-1 0 0,0 39 1,39-39-2,-39 0 1,78 38 1,-40-38 1,78 39-4,-38-39 2,38 0-1,116 0 2,-78 0-2,-38 0 2,77 0-1,-38 0 0,0 0 0,-78 0-1,116 0 2,-115 0-1,-1 0-1,-77 0 2,39 0-1,-39 0 0,0 0 0,39 0 0,-77 0 0,77 0-1,-39 0 2,0 0-2,39 39 2,0-1-1,0-38 0,-39 0-1,77 0 1,1 0 1,38 0-2,38 0 1,1 0 1,-78 0-2,1 0 2,-1 0-1,0 0-1,39 77 1,-77-77-1,39 0 2,115 39 0,-77-39-1,-39 0 0,1 0 0,38 0 0,-78 38 0,40 1-2,-39 38 4,-1-77-2,40 39 1,38-39-2,0 0 1,0 0-1,39 0 3,115 0-4,-115 0 3,115 0-2,-154 0 0,116 0 3,-78 0-4,-76 0 3,38 0 0,77 0-2,-116 0 1,1 0 1,-1 0-1,-38 0 0,116 0-2,-78 0 5,0 0-6,39 0 6,-38 0-5,115 0 3,-77 0-1,77 0 3,-38 0-8,-39 0 7,-39 0-3,155 0 2,-77 0-3,-39 0 2,-39 0 2,1 0-2,-1 0 0,-38 0 0,0 0 0,-78 0 0,39 0 8,1 0-8,-1 0-2,77 0 4,1 0-2,-1 0 0,39 0 0,0 0 0,0 0-2,77 0 4,-115 0-2,38 0 1,-77 0-3,-39 0 5,0 0-5,39 0 2,-39 0-1,0 0 2,-38 0-1,38 0 0,-38 0 0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51.77993" units="1/cm"/>
          <inkml:channelProperty channel="Y" name="resolution" value="51.72414" units="1/cm"/>
          <inkml:channelProperty channel="T" name="resolution" value="1" units="1/dev"/>
        </inkml:channelProperties>
      </inkml:inkSource>
      <inkml:timestamp xml:id="ts0" timeString="2020-06-01T05:05:43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46981">
    <iact:property name="dataType"/>
    <iact:actionData xml:id="d0">
      <inkml:trace xmlns:inkml="http://www.w3.org/2003/InkML" xml:id="stk0" contextRef="#ctx0" brushRef="#br0">14814 8084 0,'-94'0'10,"32"0"-4,30 0 3,-30 0-2,30 0 1,-30 0 1,-1 0-2,1 0 1,-1 0 1,-62-31-1,-1 31-1,-93 0 2,0 0-2,62 0 2,-62 0-1,0 0 2,31 0-4,0 0 3,31 0-3,32 0 3,0-32-2,62 32 2,-31 0-1,-31-31 0,62 0 0,1-1 1,-32 32-3,0 0 3,31-31-2,-31 31 1,0 0 1,0 0-2,63 0 2,-63 0-1,63 0-1,-32 0 2,0 0-1,-31 0 0,32 0 8,30 0-7,-30 0 7,30 0-10,-30 0 11,31 0-2,-63 0-6,31 0 7,0 0-9,32 0 2,0 0-1,-1 0 0,1 0 120,0 0-72,-1 0 808,1 0-849,0 0 18,-1 0 22,1 0-38,0 0 51</inkml:trace>
    </iact:actionData>
  </iact:action>
  <iact:action type="add" startTime="50373">
    <iact:property name="dataType"/>
    <iact:actionData xml:id="d1">
      <inkml:trace xmlns:inkml="http://www.w3.org/2003/InkML" xml:id="stk1" contextRef="#ctx0" brushRef="#br0">7580 8084 0,'31'0'128,"31"0"-121,32 0 3,-31 0-3,0 0 1,-1 0 0,-30 0 0,-1 0 1,0 0-1,1 0 7</inkml:trace>
    </iact:actionData>
  </iact:action>
  <iact:action type="add" startTime="54077">
    <iact:property name="dataType"/>
    <iact:actionData xml:id="d2">
      <inkml:trace xmlns:inkml="http://www.w3.org/2003/InkML" xml:id="stk2" contextRef="#ctx0" brushRef="#br0">13969 9306 0,'-63'0'9,"32"-31"-1,-32 31 6,32 0-4,-1 0-3,-30 0 0,-1 0 2,1 0-1,-32 0 9,31 0-9,0 0 0,-62 0 0,0 0-1,31 0 2,-31 0-2,31 0 1,-63 0 0,94 0 0,-31 0 0,0 0 2,63 0-4,-32 0 3,1 0-1,30 0 0,1 0 0,0 0 2,0 0-5,-1 0 4,1 0-2,0 0 2,-1 0 14</inkml:trace>
    </iact:actionData>
  </iact:action>
  <iact:action type="add" startTime="56229">
    <iact:property name="dataType"/>
    <iact:actionData xml:id="d3">
      <inkml:trace xmlns:inkml="http://www.w3.org/2003/InkML" xml:id="stk3" contextRef="#ctx0" brushRef="#br0">21329 10779 0,'-94'0'7,"0"0"2,0 0-1,-94 0 1,63 0-1,-32 0 0,0 0 0,-30 0 0,-64 0 0,94 0-1,-93 0 1,31 0 1,-63 0-1,-31 0 0,62 0 0,0 0 0,32 0 0,-31 0-1,62 0 2,-63 0-1,32 0 0,-63 0 0,32 0-1,-1 0 2,0 0-1,-93 0-2,62 0 3,31 0-1,-62 0 1,0 0-1,-31 0-2,-1 0 4,32 0-3,-32 0 3,32 0-5,0 0 6,62 0-5,1 0 3,125-32-1,-1 32 0,1 0-1,-32 0 2,32 0-1,0 0 0,0 0-1,31 0 2,-32 0-2,1 0 1,-32 0 0,1 0-1,31 0 2,-1-62-1,32 62 0,32 0 1,-32 0-2,31 0 0,32-32 3,-63 32-3,63 0 2,-63-31-1,-32 31 1,32 0-2,-31 0 2,62 0-2,-31 0 2,0-31-3,1 31 11,61-32-8,-30 32-2,30 0 8,-30 0 1,30 0-7,-30 0-1,30 0 0,-30 0-1,-1 0 2,0 0-1,-31 0 0,32 0 1,-32 0-2,0 32 1,63-32 0,-32 0 0,32 0-1,-32 0 2,0 0-1,1 0 1,30 0-3,-62 0 3,63 0-1,-32 0 0,1 0 0,31 0 0,-1 0 0,1 0 0,0 0 0,-1 0 0,1 0 0,-32 0-1,32 0 2,-32 0-1,32 0-2,-63 31 12,63-31-10,-1 0 1,-30 0 5,30 0-6,1 31 1,0-31-1,0 0 1,-1 0-3,1 0 19,0 0-17,-1 0 24,1 0 71,0 0-87,-1 0 1,1 0-1,31-31 0,-31-32-1,-1 63-8,1-31 3,-32 31 6,32-31-1,31-1 18,-31 1-25,-1 0 8,32-1-8,-31 32 8,31-31 31,0 0-39,0-1 16,0-30-7,0 30-9,0 1 17,0 0-16,0-1 12,0 1-4,0 0-3,0-1 19,0 1-16,0 0 15,0-1 24,0 1-47,0 0-3,31-1 34,-31 1-23,32 31 0,-1-63-10,0 32 24,32 0-6,-32-1-16,32 1 14,-32 31-16,1-31 2,-1 31 45,0-32-44,32 1 21,-32 31-15,1 0 0,-1 0 0,0 0 0,0-31 0,1 31 64,30-32-55,-30 32-10,-1 0 2,0 0-7,32 0 2,0 0 13,-1 0-9,-30-31-7,-1 31 6,0 0-6,32 0 6,-32 0-6,1 0 6,-1 0-6,0 0-1,32 0 0,-32 0 15,32 0-14,-32 0-1,0 0 2,1 0-6,30 0 6,32 0-3,0 0 2,0 0-1,-62 0 0,30 0-2,-30 0 4,61 0-3,1 0 2,-31 0-1,31 0-1,0 0 2,-31 0-2,-1 0 1,32 0-1,-62 0 3,-1 0-4,0 0 4,0 0-3,1 0 42,30 0-41,-30 0 0,30 0 1,-30 0-2,-1 0 1,32 0-2,-1 0 4,1 31-2,0-31 0,-32 0 6,32 0-4,-1 0-2,32 0 0,0 32 0,0-32 1,-63 0-2,63 31 1,0-31 0,32 31 2,-64-31-4,64 32 2,-33-32 0,1 0 1,-31 0-2,0 0 1,31 0-1,-32 31 2,1 0-1,62-31 0,-31 0 0,31 0 0,1 0 0,-1 0 0,-31 0 0,-31 0 0,-32 0 0,63 0-1,0 0 9,-63 0-8,32 0 0,-1 0 1,32 0-1,0 0 1,32 0-3,30 0 3,-62 0-2,0 0 2,-31 0-1,-1 0 0,-30 0-1,30 0 2,-30 0-2,62 0 9,0 0-7,-32 0-1,32 0-1,94 0 1,-63 0 1,63 0-1,-31 0 0,93 0 0,-62 0 0,-31 0 0,31 0-1,-63 0 2,-31 0-1,31 0 0,-31 0-1,-31 0 2,94 32-1,-95-32-1,64 0 2,-1 0-1,0 0-1,126 0 0,-126 0 3,32 62-2,-64-62 0,-30 0 0,0 0 0,-1 0 0,-30 0 8,-1 0 0,32 0 7,31 0-15,0-31 0,31 0 0,31-32 1,-62 63-2,0-31 2,-62 31-3,30-32 4,-30 32-2,-1-31 3,0 0-7,1 31 5,-1 0-1,32-63 0,-32 63-1,0-63 2,32 63-1,31-94 1,-63 63-3,0 31 3,1 0-1,30-31 0,-30 31 0,-32-32-1,31 32 1,-31-31 0,31 31 1,32 0-1,-32-63 0,32 63-2,-32 0 4,1 0-2,-1 0 0,0-31-2,1 31 5,-1 0-5,31-63 10,-30 63-7,-1 0-2,32 0 2,-1-31-1,1 31 7,-32 0-6,32 0-1,0-31 0,-32 31 0,32 0 0,-1 0 0,1-32-1,0 32 2,-32 0-1,63-31 0,-63 31 8,32-31-8,-32 31 8,0 0-8,1 0-1,-1 0 18,0 0-17,1 0 1,-1 0 5,63-32-5,-94 1-1,31 31 0,32 0 0,31 0-1,-63 0 2,32 0-1,-32 0 0,0-31 9,1 31-10,-1 0 10,32 0-9,-32 0 7,32 0-5,31 0-4,-32 0 4,32 0-3,-31 0 0,0 0 1,-32 0 0,0 0 0,32 0-2,-1 0 3,-30 0 0,30 0 0,32 0-2,-31 0 1,0 0 0,-32 0 0,63 0-2,-63 0 4,32 0-2,-32 0 8,1 0 8,-1 0-16,0 0 1,32 0-2,31 0 0,-63 0 12,0 31-13,1-31 10,-1 31 0,0-31 16,1 0-25,30 32 2,-62-1-2,63-31 2,-63 31 7,31-31 1,1 32-10,-1-1 9,0-31-1,-31 31-6,63 32 7,-32-63 16,-31 31-16,32-31-8,-32 32 7,31-1 2,-31 0-1,31-31-1,-31 32 2,0-1-9,0 0 6,0 32-4,0 0 6,0-32-8,0 0 8,0 1-8,0-1 8,0 0 0,0 1-8,0-1 0,0 0 8,0 1-7,0-1-2,0 0 1,0 32 0,0-32 0,0 32-1,0-32 2,-31 63 0,31-62-1,-31 30 0,-32 1 0,63 0-1,-63-1 0,32 1 2,-32 0 1,-31 31-4,63-63 3,-32 0-2,32 1 3,-32-32-4,-93 125 3,124-94-3,-61 95 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51.77993" units="1/cm"/>
          <inkml:channelProperty channel="Y" name="resolution" value="51.72414" units="1/cm"/>
          <inkml:channelProperty channel="T" name="resolution" value="1" units="1/dev"/>
        </inkml:channelProperties>
      </inkml:inkSource>
      <inkml:timestamp xml:id="ts0" timeString="2020-06-01T05:05:43.7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36530">
    <iact:property name="dataType"/>
    <iact:actionData xml:id="d0">
      <inkml:trace xmlns:inkml="http://www.w3.org/2003/InkML" xml:id="stk0" contextRef="#ctx0" brushRef="#br0">14877 8053 0,'31'-32'97,"251"32"-89,-125 63 1,-32-63-2,63 31 0,-63-31 2,94 32-1,-93-32 0,-1 31-1,-31 32 1,0-63 1,31 0-2,-31 0 2,-31 0 6,-32 0-7,0 0 0,32 0 1,-32 0 6,1 0 2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51.77993" units="1/cm"/>
          <inkml:channelProperty channel="Y" name="resolution" value="51.72414" units="1/cm"/>
          <inkml:channelProperty channel="T" name="resolution" value="1" units="1/dev"/>
        </inkml:channelProperties>
      </inkml:inkSource>
      <inkml:timestamp xml:id="ts0" timeString="2020-06-01T05:32:43.7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9208">
    <iact:property name="dataType"/>
    <iact:actionData xml:id="d0">
      <inkml:trace xmlns:inkml="http://www.w3.org/2003/InkML" xml:id="stk0" contextRef="#ctx0" brushRef="#br0">11985 2998 0</inkml:trace>
    </iact:actionData>
  </iact:action>
  <iact:action type="add" startTime="20595">
    <iact:property name="dataType"/>
    <iact:actionData xml:id="d1">
      <inkml:trace xmlns:inkml="http://www.w3.org/2003/InkML" xml:id="stk1" contextRef="#ctx0" brushRef="#br0">11453 2298 0,'0'28'51,"0"112"-39,0 84-5,0 140 3,0 112-1,0-112 5,0-112-7,0-83 5,0-85-4,0-56 4,0 0 9</inkml:trace>
    </iact:actionData>
  </iact:action>
  <iact:action type="add" startTime="23401">
    <iact:property name="dataType"/>
    <iact:actionData xml:id="d2">
      <inkml:trace xmlns:inkml="http://www.w3.org/2003/InkML" xml:id="stk2" contextRef="#ctx0" brushRef="#br0">11145 2270 0</inkml:trace>
    </iact:actionData>
  </iact:action>
  <iact:action type="add" startTime="27676">
    <iact:property name="dataType"/>
    <iact:actionData xml:id="d3">
      <inkml:trace xmlns:inkml="http://www.w3.org/2003/InkML" xml:id="stk3" contextRef="#ctx0" brushRef="#br0">11173 5239 0,'0'84'30,"0"-28"-18,0 0-5,0-28 2,0 0 2,0 0 11,0 0 31,0 0 43,0 0 4,0 28-89,0 28 3,0 0-5,0-28 1,0-28-2,0 0 4,0 0-4</inkml:trace>
    </iact:actionData>
  </iact:action>
  <iact:action type="add" startTime="29315">
    <iact:property name="dataType"/>
    <iact:actionData xml:id="d4">
      <inkml:trace xmlns:inkml="http://www.w3.org/2003/InkML" xml:id="stk4" contextRef="#ctx0" brushRef="#br0">10949 5911 0,'0'28'119,"0"0"-87,28-28-20,-28 28-5,0 0 7,28-28 3,-28 28 3,28-28 0,-28 29 51,28-29-60,-28 28-2,0 0 3,28-28-5,-28 28 7,0 0 16,28-28-23,0 0 77</inkml:trace>
    </iact:actionData>
  </iact:action>
  <iact:action type="add" startTime="30753">
    <iact:property name="dataType"/>
    <iact:actionData xml:id="d5">
      <inkml:trace xmlns:inkml="http://www.w3.org/2003/InkML" xml:id="stk5" contextRef="#ctx0" brushRef="#br0">11313 5995 0</inkml:trace>
    </iact:actionData>
  </iact:action>
  <iact:action type="add" startTime="31749">
    <iact:property name="dataType"/>
    <iact:actionData xml:id="d6">
      <inkml:trace xmlns:inkml="http://www.w3.org/2003/InkML" xml:id="stk6" contextRef="#ctx0" brushRef="#br0">11425 5967 0,'-28'28'172,"0"28"-163,28-27 2,-28-1 3,0 0-8,28 0 4,0 0 10,-28-28-12,0 0 247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600" units="cm"/>
          <inkml:channel name="Y" type="integer" max="900" units="cm"/>
          <inkml:channel name="T" type="integer" max="2.14748E9" units="dev"/>
        </inkml:traceFormat>
        <inkml:channelProperties>
          <inkml:channelProperty channel="X" name="resolution" value="51.77993" units="1/cm"/>
          <inkml:channelProperty channel="Y" name="resolution" value="51.72414" units="1/cm"/>
          <inkml:channelProperty channel="T" name="resolution" value="1" units="1/dev"/>
        </inkml:channelProperties>
      </inkml:inkSource>
      <inkml:timestamp xml:id="ts0" timeString="2020-06-01T05:32:43.7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5889">
    <iact:property name="dataType"/>
    <iact:actionData xml:id="d0">
      <inkml:trace xmlns:inkml="http://www.w3.org/2003/InkML" xml:id="stk0" contextRef="#ctx0" brushRef="#br0">3388 14260 0,'-28'0'21,"0"0"-11,84 0 1</inkml:trace>
    </iact:actionData>
  </iact:action>
  <iact:action type="add" startTime="15947">
    <iact:property name="dataType"/>
    <iact:actionData xml:id="d1">
      <inkml:trace xmlns:inkml="http://www.w3.org/2003/InkML" xml:id="stk1" contextRef="#ctx0" brushRef="#br0">3444 14260 0,'84'0'0</inkml:trace>
    </iact:actionData>
  </iact:action>
  <iact:action type="add" startTime="16010">
    <iact:property name="dataType"/>
    <iact:actionData xml:id="d2">
      <inkml:trace xmlns:inkml="http://www.w3.org/2003/InkML" xml:id="stk2" contextRef="#ctx0" brushRef="#br0">3416 14260 0,'0'0'2,"-28"0"6,0 0 12,0 0-10,0 0 10,0 0 0,0 0-11,0 28 2,-28 0-1,28-28 0,0 0 1,0 28 8,0-28 31,0 0-20,0 0-9,0 0-1,0 0 10,-28 0 1,0 0-18,0-28-3,-28 28 1,28 0-2,0-28-2,0 0 7,28 28-8,0 0 9,0 0 3,0 0 9,0 0-13,0 0 3,0 0 6,-28 0-3,28 0-3,0 0 4,0 0 12,28 28 4,-28-28-17,28 28 51,0 0-50,0 0-3,0 0-5,0 0-5,0 0 24,0 0 9,-28-28-29,28 56-4,0 0-1,0 28 6,-28-56-2,28 0-1,0 0 6</inkml:trace>
    </iact:actionData>
  </iact:action>
  <iact:action type="add" startTime="38041">
    <iact:property name="dataType"/>
    <iact:actionData xml:id="d3">
      <inkml:trace xmlns:inkml="http://www.w3.org/2003/InkML" xml:id="stk3" contextRef="#ctx0" brushRef="#br0">16662 17145 0,'28'0'183,"0"0"-162,56 0-10,-224 0 0</inkml:trace>
    </iact:actionData>
  </iact:action>
  <iact:action type="add" startTime="38367">
    <iact:property name="dataType"/>
    <iact:actionData xml:id="d4">
      <inkml:trace xmlns:inkml="http://www.w3.org/2003/InkML" xml:id="stk4" contextRef="#ctx0" brushRef="#br0">16578 17145 0,'0'0'2,"-140"0"0</inkml:trace>
    </iact:actionData>
  </iact:action>
  <iact:action type="add" startTime="41069">
    <iact:property name="dataType"/>
    <iact:actionData xml:id="d5">
      <inkml:trace xmlns:inkml="http://www.w3.org/2003/InkML" xml:id="stk5" contextRef="#ctx0" brushRef="#br0">22095 8629 0,'0'28'38,"0"84"-27,0 0-1,0 0-1,0-28 2,0-28-1,0 0 3,0-28 5</inkml:trace>
    </iact:actionData>
  </iact:action>
</iact:action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B73B1BEC-C090-47C4-8E18-25FE99559E8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id-ID"/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6DC54659-C519-4E93-A5E5-6CD676C61F9F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id-ID"/>
          </a:p>
        </p:txBody>
      </p:sp>
      <p:sp>
        <p:nvSpPr>
          <p:cNvPr id="59396" name="Rectangle 4">
            <a:extLst>
              <a:ext uri="{FF2B5EF4-FFF2-40B4-BE49-F238E27FC236}">
                <a16:creationId xmlns:a16="http://schemas.microsoft.com/office/drawing/2014/main" id="{D6EA15AF-0191-4776-9F34-6B2D91BAC25E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9397" name="Rectangle 5">
            <a:extLst>
              <a:ext uri="{FF2B5EF4-FFF2-40B4-BE49-F238E27FC236}">
                <a16:creationId xmlns:a16="http://schemas.microsoft.com/office/drawing/2014/main" id="{678F9E55-4D66-4767-B0F3-227C28D07767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d-ID"/>
              <a:t>Click to edit Master text styles</a:t>
            </a:r>
          </a:p>
          <a:p>
            <a:pPr lvl="1"/>
            <a:r>
              <a:rPr lang="en-US" altLang="id-ID"/>
              <a:t>Second level</a:t>
            </a:r>
          </a:p>
          <a:p>
            <a:pPr lvl="2"/>
            <a:r>
              <a:rPr lang="en-US" altLang="id-ID"/>
              <a:t>Third level</a:t>
            </a:r>
          </a:p>
          <a:p>
            <a:pPr lvl="3"/>
            <a:r>
              <a:rPr lang="en-US" altLang="id-ID"/>
              <a:t>Fourth level</a:t>
            </a:r>
          </a:p>
          <a:p>
            <a:pPr lvl="4"/>
            <a:r>
              <a:rPr lang="en-US" altLang="id-ID"/>
              <a:t>Fifth level</a:t>
            </a:r>
          </a:p>
        </p:txBody>
      </p:sp>
      <p:sp>
        <p:nvSpPr>
          <p:cNvPr id="59398" name="Rectangle 6">
            <a:extLst>
              <a:ext uri="{FF2B5EF4-FFF2-40B4-BE49-F238E27FC236}">
                <a16:creationId xmlns:a16="http://schemas.microsoft.com/office/drawing/2014/main" id="{54992B4B-7165-4B8B-BC25-C18F5FE30440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id-ID"/>
          </a:p>
        </p:txBody>
      </p:sp>
      <p:sp>
        <p:nvSpPr>
          <p:cNvPr id="59399" name="Rectangle 7">
            <a:extLst>
              <a:ext uri="{FF2B5EF4-FFF2-40B4-BE49-F238E27FC236}">
                <a16:creationId xmlns:a16="http://schemas.microsoft.com/office/drawing/2014/main" id="{C6FF3F22-BDD6-422C-978A-A2DE2DB4CCF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50D0293A-AAAB-4CFB-B63B-AE4A0504B7A7}" type="slidenum">
              <a:rPr lang="en-US" altLang="id-ID"/>
              <a:pPr/>
              <a:t>‹#›</a:t>
            </a:fld>
            <a:endParaRPr lang="en-US" alt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785DC68-01EB-4A4B-9417-4EF2400BB7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2B63F7-CF5D-4B12-A8A3-D8C99D2680BD}" type="slidenum">
              <a:rPr lang="en-US" altLang="id-ID"/>
              <a:pPr/>
              <a:t>1</a:t>
            </a:fld>
            <a:endParaRPr lang="en-US" altLang="id-ID"/>
          </a:p>
        </p:txBody>
      </p:sp>
      <p:sp>
        <p:nvSpPr>
          <p:cNvPr id="61442" name="Rectangle 2">
            <a:extLst>
              <a:ext uri="{FF2B5EF4-FFF2-40B4-BE49-F238E27FC236}">
                <a16:creationId xmlns:a16="http://schemas.microsoft.com/office/drawing/2014/main" id="{887555B3-851F-4051-8D97-78414C5DA65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8232AB54-CF9E-47F1-BD10-A72CE53248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293BA9A-38C8-4C59-BA51-979B739568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C3D50C3-E5B4-426F-B398-44462B5F8DA1}" type="slidenum">
              <a:rPr lang="en-US" altLang="id-ID"/>
              <a:pPr/>
              <a:t>10</a:t>
            </a:fld>
            <a:endParaRPr lang="en-US" altLang="id-ID"/>
          </a:p>
        </p:txBody>
      </p:sp>
      <p:sp>
        <p:nvSpPr>
          <p:cNvPr id="70658" name="Rectangle 2">
            <a:extLst>
              <a:ext uri="{FF2B5EF4-FFF2-40B4-BE49-F238E27FC236}">
                <a16:creationId xmlns:a16="http://schemas.microsoft.com/office/drawing/2014/main" id="{F284A95D-B458-43C2-ABB4-2AEECC4C2FE2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7520AD6B-BF9F-44C1-83AA-ECFFA1EE7E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DD3EA8A-C3EF-4AD0-B6A3-41C37EA2F4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8AE7CF6-2D05-47A6-B181-67D03669689A}" type="slidenum">
              <a:rPr lang="en-US" altLang="id-ID"/>
              <a:pPr/>
              <a:t>11</a:t>
            </a:fld>
            <a:endParaRPr lang="en-US" altLang="id-ID"/>
          </a:p>
        </p:txBody>
      </p:sp>
      <p:sp>
        <p:nvSpPr>
          <p:cNvPr id="71682" name="Rectangle 2">
            <a:extLst>
              <a:ext uri="{FF2B5EF4-FFF2-40B4-BE49-F238E27FC236}">
                <a16:creationId xmlns:a16="http://schemas.microsoft.com/office/drawing/2014/main" id="{B0B84DC3-4DC1-461F-84AD-22276E3FE2E3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CEF67962-74EE-4B87-9C5D-DF9473BCBE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798F825-7858-409A-8FA3-5C165077929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FEF6F82-B37E-450C-85CD-CF10422ABF2F}" type="slidenum">
              <a:rPr lang="en-US" altLang="id-ID"/>
              <a:pPr/>
              <a:t>12</a:t>
            </a:fld>
            <a:endParaRPr lang="en-US" altLang="id-ID"/>
          </a:p>
        </p:txBody>
      </p:sp>
      <p:sp>
        <p:nvSpPr>
          <p:cNvPr id="72706" name="Rectangle 2">
            <a:extLst>
              <a:ext uri="{FF2B5EF4-FFF2-40B4-BE49-F238E27FC236}">
                <a16:creationId xmlns:a16="http://schemas.microsoft.com/office/drawing/2014/main" id="{5AA29C84-7732-4B58-BA6F-6AB335254A4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50D00D26-DB75-4237-939E-D8B03F9A02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A3F728A-199F-4AD5-AD60-CEBDF5F1339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FF649E-6D08-418E-BA20-0E719543F286}" type="slidenum">
              <a:rPr lang="en-US" altLang="id-ID"/>
              <a:pPr/>
              <a:t>13</a:t>
            </a:fld>
            <a:endParaRPr lang="en-US" altLang="id-ID"/>
          </a:p>
        </p:txBody>
      </p:sp>
      <p:sp>
        <p:nvSpPr>
          <p:cNvPr id="108546" name="Rectangle 2">
            <a:extLst>
              <a:ext uri="{FF2B5EF4-FFF2-40B4-BE49-F238E27FC236}">
                <a16:creationId xmlns:a16="http://schemas.microsoft.com/office/drawing/2014/main" id="{E33EBE31-9A59-4E5B-B17A-3775DDD282E3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>
            <a:extLst>
              <a:ext uri="{FF2B5EF4-FFF2-40B4-BE49-F238E27FC236}">
                <a16:creationId xmlns:a16="http://schemas.microsoft.com/office/drawing/2014/main" id="{A6377039-4B83-4FFF-975D-5210EAB4A8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95B8946-FBB2-4853-95F6-98A7F9C346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0AD039-6CF8-4141-ABFB-7296B1716E53}" type="slidenum">
              <a:rPr lang="en-US" altLang="id-ID"/>
              <a:pPr/>
              <a:t>14</a:t>
            </a:fld>
            <a:endParaRPr lang="en-US" altLang="id-ID"/>
          </a:p>
        </p:txBody>
      </p:sp>
      <p:sp>
        <p:nvSpPr>
          <p:cNvPr id="109570" name="Rectangle 2">
            <a:extLst>
              <a:ext uri="{FF2B5EF4-FFF2-40B4-BE49-F238E27FC236}">
                <a16:creationId xmlns:a16="http://schemas.microsoft.com/office/drawing/2014/main" id="{0B3E5386-0163-4588-888C-EB2A6EF1F894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9571" name="Rectangle 3">
            <a:extLst>
              <a:ext uri="{FF2B5EF4-FFF2-40B4-BE49-F238E27FC236}">
                <a16:creationId xmlns:a16="http://schemas.microsoft.com/office/drawing/2014/main" id="{135B1E2E-5A4F-4A85-95DE-2C2FB22087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F0195A0-61E0-4AEF-B5B6-EA775B92439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A537AF-94A4-4DB2-A822-4CC347DCBD3F}" type="slidenum">
              <a:rPr lang="en-US" altLang="id-ID"/>
              <a:pPr/>
              <a:t>15</a:t>
            </a:fld>
            <a:endParaRPr lang="en-US" altLang="id-ID"/>
          </a:p>
        </p:txBody>
      </p:sp>
      <p:sp>
        <p:nvSpPr>
          <p:cNvPr id="73730" name="Rectangle 2">
            <a:extLst>
              <a:ext uri="{FF2B5EF4-FFF2-40B4-BE49-F238E27FC236}">
                <a16:creationId xmlns:a16="http://schemas.microsoft.com/office/drawing/2014/main" id="{944223F2-D609-4422-B6E6-C0D28D89751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4A1F0E36-E075-45A4-B772-425E4174DA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00B2DAF-4AF6-4EF4-9D4A-0B6779F60D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C158C68-C814-40C7-A988-A3854715ABBC}" type="slidenum">
              <a:rPr lang="en-US" altLang="id-ID"/>
              <a:pPr/>
              <a:t>16</a:t>
            </a:fld>
            <a:endParaRPr lang="en-US" altLang="id-ID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1B7473F5-19B9-4E7D-A6E9-EF21D0D70B6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CE0BD3A6-0398-46EE-A694-5E6CC25C935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9F59ABD-890D-41A0-8B6A-B60BCFA966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FB0A869-683F-4590-B750-145908F2AB7C}" type="slidenum">
              <a:rPr lang="en-US" altLang="id-ID"/>
              <a:pPr/>
              <a:t>17</a:t>
            </a:fld>
            <a:endParaRPr lang="en-US" altLang="id-ID"/>
          </a:p>
        </p:txBody>
      </p:sp>
      <p:sp>
        <p:nvSpPr>
          <p:cNvPr id="75778" name="Rectangle 2">
            <a:extLst>
              <a:ext uri="{FF2B5EF4-FFF2-40B4-BE49-F238E27FC236}">
                <a16:creationId xmlns:a16="http://schemas.microsoft.com/office/drawing/2014/main" id="{03014E21-B57F-4534-A55D-8F7F51F7CFF6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CAFEABFA-3A5B-4849-A2CC-856A84A263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B0A32E2-8E25-4F1D-80C7-F5BBBC921FD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D5026B-0B89-40BF-8E1B-F9398BCAE1C6}" type="slidenum">
              <a:rPr lang="en-US" altLang="id-ID"/>
              <a:pPr/>
              <a:t>18</a:t>
            </a:fld>
            <a:endParaRPr lang="en-US" altLang="id-ID"/>
          </a:p>
        </p:txBody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id="{33234E9B-27DF-4468-8321-042A13D564D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00E0AA73-6BF0-4E2C-80CD-1746E2D4AF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95144A60-141F-4E22-A361-8262E4AB15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64A9B5E-5CBC-4851-9961-DEB93FCE6D81}" type="slidenum">
              <a:rPr lang="en-US" altLang="id-ID"/>
              <a:pPr/>
              <a:t>19</a:t>
            </a:fld>
            <a:endParaRPr lang="en-US" altLang="id-ID"/>
          </a:p>
        </p:txBody>
      </p:sp>
      <p:sp>
        <p:nvSpPr>
          <p:cNvPr id="77826" name="Rectangle 2">
            <a:extLst>
              <a:ext uri="{FF2B5EF4-FFF2-40B4-BE49-F238E27FC236}">
                <a16:creationId xmlns:a16="http://schemas.microsoft.com/office/drawing/2014/main" id="{044351EF-A75C-4E36-8205-1030ED97867A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6A5F7300-DF82-43F7-AEEB-64B2C8C557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D82FE84-63A1-4C52-8F68-5DA3E86418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F86CDB7-8FE9-4508-86C7-F846C0739D87}" type="slidenum">
              <a:rPr lang="en-US" altLang="id-ID"/>
              <a:pPr/>
              <a:t>2</a:t>
            </a:fld>
            <a:endParaRPr lang="en-US" altLang="id-ID"/>
          </a:p>
        </p:txBody>
      </p:sp>
      <p:sp>
        <p:nvSpPr>
          <p:cNvPr id="62466" name="Rectangle 2">
            <a:extLst>
              <a:ext uri="{FF2B5EF4-FFF2-40B4-BE49-F238E27FC236}">
                <a16:creationId xmlns:a16="http://schemas.microsoft.com/office/drawing/2014/main" id="{58850371-ADA4-4386-A1E5-8D645A4049D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C500ADDF-5E63-409D-89A8-4D20DAEFB7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09632C1-F4BB-40CA-B051-D61F2B9E68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AD192C6-8916-4022-8D98-867B64CF47AF}" type="slidenum">
              <a:rPr lang="en-US" altLang="id-ID"/>
              <a:pPr/>
              <a:t>20</a:t>
            </a:fld>
            <a:endParaRPr lang="en-US" altLang="id-ID"/>
          </a:p>
        </p:txBody>
      </p:sp>
      <p:sp>
        <p:nvSpPr>
          <p:cNvPr id="110594" name="Rectangle 2">
            <a:extLst>
              <a:ext uri="{FF2B5EF4-FFF2-40B4-BE49-F238E27FC236}">
                <a16:creationId xmlns:a16="http://schemas.microsoft.com/office/drawing/2014/main" id="{139B302C-EA27-487D-9C15-FE4B5D93E1F6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23B3D9BE-E480-40BF-9C8F-401D9B6D46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89A52B7-12F8-46C4-B9E1-5A51B00B1CA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90226E9-5A8C-445B-9522-D4ECCE1EB52F}" type="slidenum">
              <a:rPr lang="en-US" altLang="id-ID"/>
              <a:pPr/>
              <a:t>21</a:t>
            </a:fld>
            <a:endParaRPr lang="en-US" altLang="id-ID"/>
          </a:p>
        </p:txBody>
      </p:sp>
      <p:sp>
        <p:nvSpPr>
          <p:cNvPr id="79874" name="Rectangle 2">
            <a:extLst>
              <a:ext uri="{FF2B5EF4-FFF2-40B4-BE49-F238E27FC236}">
                <a16:creationId xmlns:a16="http://schemas.microsoft.com/office/drawing/2014/main" id="{978F0FEC-2D87-4494-83A2-014B9728567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77C06CC2-ED83-44B1-87E9-43E951A4A1D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6E1FC2B5-49A2-42ED-83B2-00C9569955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3BAC7DC-8EAC-4549-AA47-A2727A3898C1}" type="slidenum">
              <a:rPr lang="en-US" altLang="id-ID"/>
              <a:pPr/>
              <a:t>22</a:t>
            </a:fld>
            <a:endParaRPr lang="en-US" altLang="id-ID"/>
          </a:p>
        </p:txBody>
      </p:sp>
      <p:sp>
        <p:nvSpPr>
          <p:cNvPr id="80898" name="Rectangle 2">
            <a:extLst>
              <a:ext uri="{FF2B5EF4-FFF2-40B4-BE49-F238E27FC236}">
                <a16:creationId xmlns:a16="http://schemas.microsoft.com/office/drawing/2014/main" id="{E0EFBBC1-0AE1-44E7-BE56-ADB7FE00E3F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2AB2521B-BDF0-4AAA-997C-FB53D91825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B7F5F96-87F9-444D-AB95-18FC17C0770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366E17D-1DDC-4A58-ACF2-9E6F33151445}" type="slidenum">
              <a:rPr lang="en-US" altLang="id-ID"/>
              <a:pPr/>
              <a:t>23</a:t>
            </a:fld>
            <a:endParaRPr lang="en-US" altLang="id-ID"/>
          </a:p>
        </p:txBody>
      </p:sp>
      <p:sp>
        <p:nvSpPr>
          <p:cNvPr id="111618" name="Rectangle 2">
            <a:extLst>
              <a:ext uri="{FF2B5EF4-FFF2-40B4-BE49-F238E27FC236}">
                <a16:creationId xmlns:a16="http://schemas.microsoft.com/office/drawing/2014/main" id="{23699DB3-9B43-412D-9CBE-31E72ABE2092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8B504FD5-6AA8-478B-8F15-F47A84EF42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8E1FF3D2-B063-473E-9711-F4631631724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7ADD32-77B3-4A44-9CB4-6E07C68E247C}" type="slidenum">
              <a:rPr lang="en-US" altLang="id-ID"/>
              <a:pPr/>
              <a:t>24</a:t>
            </a:fld>
            <a:endParaRPr lang="en-US" altLang="id-ID"/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9233C2A8-0732-4BE8-BB03-7EAD919F4EC6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F53DE0B6-E7E3-4D16-B9BB-D6E6E286E47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0B325A04-4572-49E4-9F3D-A13F21E8F28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009C2DE-3213-4C69-8759-0C3353497684}" type="slidenum">
              <a:rPr lang="en-US" altLang="id-ID"/>
              <a:pPr/>
              <a:t>25</a:t>
            </a:fld>
            <a:endParaRPr lang="en-US" altLang="id-ID"/>
          </a:p>
        </p:txBody>
      </p:sp>
      <p:sp>
        <p:nvSpPr>
          <p:cNvPr id="113666" name="Rectangle 2">
            <a:extLst>
              <a:ext uri="{FF2B5EF4-FFF2-40B4-BE49-F238E27FC236}">
                <a16:creationId xmlns:a16="http://schemas.microsoft.com/office/drawing/2014/main" id="{8BCE6685-D56A-4D48-81B2-4AFF549F5CF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7" name="Rectangle 3">
            <a:extLst>
              <a:ext uri="{FF2B5EF4-FFF2-40B4-BE49-F238E27FC236}">
                <a16:creationId xmlns:a16="http://schemas.microsoft.com/office/drawing/2014/main" id="{1E47B51E-6B04-4CED-981C-54899DFBD5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498574B-0AAA-4F79-ABB5-47E13B20AA3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91F6A43-349A-4674-AA73-18A6898B697F}" type="slidenum">
              <a:rPr lang="en-US" altLang="id-ID"/>
              <a:pPr/>
              <a:t>26</a:t>
            </a:fld>
            <a:endParaRPr lang="en-US" altLang="id-ID"/>
          </a:p>
        </p:txBody>
      </p:sp>
      <p:sp>
        <p:nvSpPr>
          <p:cNvPr id="119810" name="Rectangle 2">
            <a:extLst>
              <a:ext uri="{FF2B5EF4-FFF2-40B4-BE49-F238E27FC236}">
                <a16:creationId xmlns:a16="http://schemas.microsoft.com/office/drawing/2014/main" id="{77E79873-4AD1-4DEF-B615-21EEFEE9038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9811" name="Rectangle 3">
            <a:extLst>
              <a:ext uri="{FF2B5EF4-FFF2-40B4-BE49-F238E27FC236}">
                <a16:creationId xmlns:a16="http://schemas.microsoft.com/office/drawing/2014/main" id="{79CB759D-27CD-4E55-9C92-6CCA828D1E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30550AB-9C39-4C25-87A8-24CC105C47F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A5B90E-F346-4E08-851B-65F89640A055}" type="slidenum">
              <a:rPr lang="en-US" altLang="id-ID"/>
              <a:pPr/>
              <a:t>27</a:t>
            </a:fld>
            <a:endParaRPr lang="en-US" altLang="id-ID"/>
          </a:p>
        </p:txBody>
      </p:sp>
      <p:sp>
        <p:nvSpPr>
          <p:cNvPr id="120834" name="Rectangle 2">
            <a:extLst>
              <a:ext uri="{FF2B5EF4-FFF2-40B4-BE49-F238E27FC236}">
                <a16:creationId xmlns:a16="http://schemas.microsoft.com/office/drawing/2014/main" id="{D96C0C9B-0D16-484A-AC00-19EBB46F7E34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5" name="Rectangle 3">
            <a:extLst>
              <a:ext uri="{FF2B5EF4-FFF2-40B4-BE49-F238E27FC236}">
                <a16:creationId xmlns:a16="http://schemas.microsoft.com/office/drawing/2014/main" id="{EDC77A9C-79A5-45A1-95C2-1FCF709279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5B44A380-53D6-45EE-A9CA-3123949A77D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744C8F-ADC9-4707-B88A-877727A73234}" type="slidenum">
              <a:rPr lang="en-US" altLang="id-ID"/>
              <a:pPr/>
              <a:t>28</a:t>
            </a:fld>
            <a:endParaRPr lang="en-US" altLang="id-ID"/>
          </a:p>
        </p:txBody>
      </p:sp>
      <p:sp>
        <p:nvSpPr>
          <p:cNvPr id="121858" name="Rectangle 2">
            <a:extLst>
              <a:ext uri="{FF2B5EF4-FFF2-40B4-BE49-F238E27FC236}">
                <a16:creationId xmlns:a16="http://schemas.microsoft.com/office/drawing/2014/main" id="{5085566F-E68E-41AE-9FA0-0B146DF6440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1859" name="Rectangle 3">
            <a:extLst>
              <a:ext uri="{FF2B5EF4-FFF2-40B4-BE49-F238E27FC236}">
                <a16:creationId xmlns:a16="http://schemas.microsoft.com/office/drawing/2014/main" id="{A4B81B79-E924-4EB2-8F61-385A94D415D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337F6C16-04F0-460A-89A3-AB53C26050E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07B51BF-2524-4D85-8D37-92360F0CE52A}" type="slidenum">
              <a:rPr lang="en-US" altLang="id-ID"/>
              <a:pPr/>
              <a:t>29</a:t>
            </a:fld>
            <a:endParaRPr lang="en-US" altLang="id-ID"/>
          </a:p>
        </p:txBody>
      </p:sp>
      <p:sp>
        <p:nvSpPr>
          <p:cNvPr id="82946" name="Rectangle 2">
            <a:extLst>
              <a:ext uri="{FF2B5EF4-FFF2-40B4-BE49-F238E27FC236}">
                <a16:creationId xmlns:a16="http://schemas.microsoft.com/office/drawing/2014/main" id="{12C10617-BE69-4991-8E9B-DB171A2B437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D08E7A61-FD89-4090-897A-E9E92053FB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46DEA25-9873-40A9-9793-FAC00AAFDB3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3C57957-B07F-4147-9C3F-2578E996DADD}" type="slidenum">
              <a:rPr lang="en-US" altLang="id-ID"/>
              <a:pPr/>
              <a:t>3</a:t>
            </a:fld>
            <a:endParaRPr lang="en-US" altLang="id-ID"/>
          </a:p>
        </p:txBody>
      </p:sp>
      <p:sp>
        <p:nvSpPr>
          <p:cNvPr id="63490" name="Rectangle 2">
            <a:extLst>
              <a:ext uri="{FF2B5EF4-FFF2-40B4-BE49-F238E27FC236}">
                <a16:creationId xmlns:a16="http://schemas.microsoft.com/office/drawing/2014/main" id="{B637B632-EF62-4D56-8E0E-D5246C743B23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4D88EA99-15F9-4B43-8311-0DCDB8A096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7B4508CF-67F2-4DC7-92B0-EFDF43B90B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FBE37AD-07C1-428A-B12F-D50D5B032DE0}" type="slidenum">
              <a:rPr lang="en-US" altLang="id-ID"/>
              <a:pPr/>
              <a:t>30</a:t>
            </a:fld>
            <a:endParaRPr lang="en-US" altLang="id-ID"/>
          </a:p>
        </p:txBody>
      </p:sp>
      <p:sp>
        <p:nvSpPr>
          <p:cNvPr id="83970" name="Rectangle 2">
            <a:extLst>
              <a:ext uri="{FF2B5EF4-FFF2-40B4-BE49-F238E27FC236}">
                <a16:creationId xmlns:a16="http://schemas.microsoft.com/office/drawing/2014/main" id="{29A0C385-68F1-42B8-8ECC-97145DE1615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EF765C7A-E624-4872-BD4E-6CE2A763D8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DC29840B-C4B0-4813-977D-7D7D203989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4CC43E5-97E4-479E-9F2E-24674DB11E0E}" type="slidenum">
              <a:rPr lang="en-US" altLang="id-ID"/>
              <a:pPr/>
              <a:t>31</a:t>
            </a:fld>
            <a:endParaRPr lang="en-US" altLang="id-ID"/>
          </a:p>
        </p:txBody>
      </p:sp>
      <p:sp>
        <p:nvSpPr>
          <p:cNvPr id="122882" name="Rectangle 2">
            <a:extLst>
              <a:ext uri="{FF2B5EF4-FFF2-40B4-BE49-F238E27FC236}">
                <a16:creationId xmlns:a16="http://schemas.microsoft.com/office/drawing/2014/main" id="{6F9054DF-8833-401D-82B3-792A16ED940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3" name="Rectangle 3">
            <a:extLst>
              <a:ext uri="{FF2B5EF4-FFF2-40B4-BE49-F238E27FC236}">
                <a16:creationId xmlns:a16="http://schemas.microsoft.com/office/drawing/2014/main" id="{592E2C53-8FC1-4448-B5DB-C1F65EBF8C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1C04C218-06FD-493A-87D4-0A7BE30FABC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E6D7B0-6C89-4A55-AD30-2AE69E030349}" type="slidenum">
              <a:rPr lang="en-US" altLang="id-ID"/>
              <a:pPr/>
              <a:t>32</a:t>
            </a:fld>
            <a:endParaRPr lang="en-US" altLang="id-ID"/>
          </a:p>
        </p:txBody>
      </p:sp>
      <p:sp>
        <p:nvSpPr>
          <p:cNvPr id="84994" name="Rectangle 2">
            <a:extLst>
              <a:ext uri="{FF2B5EF4-FFF2-40B4-BE49-F238E27FC236}">
                <a16:creationId xmlns:a16="http://schemas.microsoft.com/office/drawing/2014/main" id="{525A96F0-631F-437C-8C9B-285AAFF41006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6579E287-68C5-4F96-93FD-F3F16BF861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5851FFD-8791-4DDB-9437-A667959BC4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D5F59FD-F52C-4841-8291-775A2FE1D81D}" type="slidenum">
              <a:rPr lang="en-US" altLang="id-ID"/>
              <a:pPr/>
              <a:t>33</a:t>
            </a:fld>
            <a:endParaRPr lang="en-US" altLang="id-ID"/>
          </a:p>
        </p:txBody>
      </p:sp>
      <p:sp>
        <p:nvSpPr>
          <p:cNvPr id="86018" name="Rectangle 2">
            <a:extLst>
              <a:ext uri="{FF2B5EF4-FFF2-40B4-BE49-F238E27FC236}">
                <a16:creationId xmlns:a16="http://schemas.microsoft.com/office/drawing/2014/main" id="{A09B829D-EFE8-40EC-B6B5-A9C67A45F3D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474FA001-35F8-4A77-A7D9-0C97FAEA91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AEBAD546-A5F0-4853-808A-1376EC190AB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FCF05E6-84FB-4A33-A67F-A8827ADCB3D7}" type="slidenum">
              <a:rPr lang="en-US" altLang="id-ID"/>
              <a:pPr/>
              <a:t>4</a:t>
            </a:fld>
            <a:endParaRPr lang="en-US" altLang="id-ID"/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063A8616-41DF-48F8-9CF5-59B25BE9109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1BFDA5DD-FDCB-41F5-B81A-EE20DBCE27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B2E78958-88D5-4C20-9EA7-822E3BFBA07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42BFF8-958B-4EBF-B68A-153EC7560F75}" type="slidenum">
              <a:rPr lang="en-US" altLang="id-ID"/>
              <a:pPr/>
              <a:t>5</a:t>
            </a:fld>
            <a:endParaRPr lang="en-US" altLang="id-ID"/>
          </a:p>
        </p:txBody>
      </p:sp>
      <p:sp>
        <p:nvSpPr>
          <p:cNvPr id="65538" name="Rectangle 2">
            <a:extLst>
              <a:ext uri="{FF2B5EF4-FFF2-40B4-BE49-F238E27FC236}">
                <a16:creationId xmlns:a16="http://schemas.microsoft.com/office/drawing/2014/main" id="{3305737F-19A7-4BEC-8239-0EBF790BDAB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52294D7E-BFC2-4FF5-AF3D-BA5AC9D7F63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F7CCBAB-92EF-4A50-B104-E7CF96A960D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B6978B-5F0A-4016-9A0C-04DB68A4E19C}" type="slidenum">
              <a:rPr lang="en-US" altLang="id-ID"/>
              <a:pPr/>
              <a:t>6</a:t>
            </a:fld>
            <a:endParaRPr lang="en-US" altLang="id-ID"/>
          </a:p>
        </p:txBody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F8DD5DD6-23A5-496E-A469-BEE11032DCD7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18A3883C-363C-461F-82A9-B618993285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E7008CCC-4854-4182-975E-4374545C8FF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A1A7D57-C122-46AD-88CA-222B2F898FFC}" type="slidenum">
              <a:rPr lang="en-US" altLang="id-ID"/>
              <a:pPr/>
              <a:t>7</a:t>
            </a:fld>
            <a:endParaRPr lang="en-US" altLang="id-ID"/>
          </a:p>
        </p:txBody>
      </p:sp>
      <p:sp>
        <p:nvSpPr>
          <p:cNvPr id="67586" name="Rectangle 2">
            <a:extLst>
              <a:ext uri="{FF2B5EF4-FFF2-40B4-BE49-F238E27FC236}">
                <a16:creationId xmlns:a16="http://schemas.microsoft.com/office/drawing/2014/main" id="{69980EC5-24AA-4456-A886-89289782238F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7" name="Rectangle 3">
            <a:extLst>
              <a:ext uri="{FF2B5EF4-FFF2-40B4-BE49-F238E27FC236}">
                <a16:creationId xmlns:a16="http://schemas.microsoft.com/office/drawing/2014/main" id="{496368DF-F08C-4632-A6BA-2B0D0E3244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3653DB88-E3B7-4DA4-A429-9A0C0B4C953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8D95E9B-6D4D-4128-BF65-432BC437E5FE}" type="slidenum">
              <a:rPr lang="en-US" altLang="id-ID"/>
              <a:pPr/>
              <a:t>8</a:t>
            </a:fld>
            <a:endParaRPr lang="en-US" altLang="id-ID"/>
          </a:p>
        </p:txBody>
      </p:sp>
      <p:sp>
        <p:nvSpPr>
          <p:cNvPr id="68610" name="Rectangle 2">
            <a:extLst>
              <a:ext uri="{FF2B5EF4-FFF2-40B4-BE49-F238E27FC236}">
                <a16:creationId xmlns:a16="http://schemas.microsoft.com/office/drawing/2014/main" id="{AF7F4220-9469-4949-949B-C033E78095B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1789CA54-BA9F-44A0-9924-05D534BC5C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28AB9011-AB33-4BF8-B930-E1778C25E4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81BDAB2-36CF-4C3A-ADAC-C37EE21D360C}" type="slidenum">
              <a:rPr lang="en-US" altLang="id-ID"/>
              <a:pPr/>
              <a:t>9</a:t>
            </a:fld>
            <a:endParaRPr lang="en-US" altLang="id-ID"/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F6650F37-3A2D-4DDB-8E60-A5E3E6CB5C1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7C824DE1-8027-4379-8C43-50AB46CF64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 altLang="id-ID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2">
            <a:extLst>
              <a:ext uri="{FF2B5EF4-FFF2-40B4-BE49-F238E27FC236}">
                <a16:creationId xmlns:a16="http://schemas.microsoft.com/office/drawing/2014/main" id="{8E6B0C07-7E9E-481C-8E7A-B513D12513A5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14400" y="533400"/>
            <a:ext cx="7721600" cy="1905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 altLang="id-ID" noProof="0"/>
              <a:t>Click to edit Master title style</a:t>
            </a:r>
          </a:p>
        </p:txBody>
      </p:sp>
      <p:sp>
        <p:nvSpPr>
          <p:cNvPr id="125955" name="Rectangle 3">
            <a:extLst>
              <a:ext uri="{FF2B5EF4-FFF2-40B4-BE49-F238E27FC236}">
                <a16:creationId xmlns:a16="http://schemas.microsoft.com/office/drawing/2014/main" id="{1CC8DF6F-C681-4BA5-B82D-B37732C8871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14400" y="3028950"/>
            <a:ext cx="6400800" cy="1771650"/>
          </a:xfrm>
        </p:spPr>
        <p:txBody>
          <a:bodyPr/>
          <a:lstStyle>
            <a:lvl1pPr marL="0" indent="0">
              <a:buFontTx/>
              <a:buNone/>
              <a:defRPr>
                <a:latin typeface="Arial Black" panose="020B0A04020102020204" pitchFamily="34" charset="0"/>
              </a:defRPr>
            </a:lvl1pPr>
          </a:lstStyle>
          <a:p>
            <a:pPr lvl="0"/>
            <a:r>
              <a:rPr lang="en-GB" altLang="id-ID" noProof="0"/>
              <a:t>Click to edit Master subtitle style</a:t>
            </a:r>
          </a:p>
        </p:txBody>
      </p:sp>
      <p:sp>
        <p:nvSpPr>
          <p:cNvPr id="125956" name="Rectangle 4">
            <a:extLst>
              <a:ext uri="{FF2B5EF4-FFF2-40B4-BE49-F238E27FC236}">
                <a16:creationId xmlns:a16="http://schemas.microsoft.com/office/drawing/2014/main" id="{6E32D2CA-6095-48E8-A38C-0998A63F7CA7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11200" y="6229350"/>
            <a:ext cx="19304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endParaRPr lang="en-GB" altLang="id-ID"/>
          </a:p>
        </p:txBody>
      </p:sp>
      <p:sp>
        <p:nvSpPr>
          <p:cNvPr id="125957" name="Rectangle 5">
            <a:extLst>
              <a:ext uri="{FF2B5EF4-FFF2-40B4-BE49-F238E27FC236}">
                <a16:creationId xmlns:a16="http://schemas.microsoft.com/office/drawing/2014/main" id="{8E0757E7-1250-4A83-A870-8E9F80873C45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49600" y="6229350"/>
            <a:ext cx="28448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endParaRPr lang="en-GB" altLang="id-ID"/>
          </a:p>
        </p:txBody>
      </p:sp>
      <p:sp>
        <p:nvSpPr>
          <p:cNvPr id="125958" name="Rectangle 6">
            <a:extLst>
              <a:ext uri="{FF2B5EF4-FFF2-40B4-BE49-F238E27FC236}">
                <a16:creationId xmlns:a16="http://schemas.microsoft.com/office/drawing/2014/main" id="{CCEFC778-A0CA-4C2A-91FB-57C8C701B3E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604000" y="6229350"/>
            <a:ext cx="182880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5E574E"/>
                </a:solidFill>
                <a:latin typeface="Arial" panose="020B0604020202020204" pitchFamily="34" charset="0"/>
              </a:defRPr>
            </a:lvl1pPr>
          </a:lstStyle>
          <a:p>
            <a:fld id="{BF204AFF-2CC7-473C-85E9-2A8A2E9E63CE}" type="slidenum">
              <a:rPr lang="en-GB" altLang="id-ID"/>
              <a:pPr/>
              <a:t>‹#›</a:t>
            </a:fld>
            <a:endParaRPr lang="en-GB" altLang="id-ID"/>
          </a:p>
        </p:txBody>
      </p:sp>
      <p:sp>
        <p:nvSpPr>
          <p:cNvPr id="125959" name="Line 7">
            <a:extLst>
              <a:ext uri="{FF2B5EF4-FFF2-40B4-BE49-F238E27FC236}">
                <a16:creationId xmlns:a16="http://schemas.microsoft.com/office/drawing/2014/main" id="{53B40D89-D1A8-4F87-8082-26AB1136726B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313" y="2492375"/>
            <a:ext cx="8153400" cy="0"/>
          </a:xfrm>
          <a:prstGeom prst="line">
            <a:avLst/>
          </a:prstGeom>
          <a:noFill/>
          <a:ln w="76200">
            <a:solidFill>
              <a:srgbClr val="0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id-ID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FF9B8-C04A-42D6-96B5-E5ABE7DAC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19FFB7-E303-4B44-A49D-59CDB3B5C2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8771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2F376C-5789-42AD-8EB3-48F30CD3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78600" y="152400"/>
            <a:ext cx="2057400" cy="6553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108003-0913-4DCF-A08B-C806C5A683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06400" y="152400"/>
            <a:ext cx="6019800" cy="6553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00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FC850-E5AD-47A2-9B84-D0C5B219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773783-0BC6-4D73-9785-70F9E93001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59372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8A5E2-D4F9-4731-AE5B-21D3D3DE0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01CAF-74BE-4C30-9A74-EC183E819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478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2D1B3-B708-4576-8252-4EF1D46B6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6C352-BC24-4B3C-8C41-D7C75A3E8F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066800"/>
            <a:ext cx="40132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8ECD4-0B34-438D-884F-88EC530A79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2800" y="1066800"/>
            <a:ext cx="4013200" cy="563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60898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F33F8-9C99-44DF-8FCC-692B2D26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664B4-7291-478B-88D9-0F59831D4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F2370-71DF-47E5-AED8-C59F4BC7AF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1C9386-85AE-49BA-A865-3E048D5271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949A7-844D-4957-BD9C-4F4EDDB85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65807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E7763-B41C-4D0C-8DB3-E1FCCC6EB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7213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6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E4B98-D6DC-4F34-AB2A-BA6ED66C0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5C976-65ED-4247-9227-40AE7D2C33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00E4C-E297-42A7-AE61-140A85E5AD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770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2C2D1-280B-4B85-A018-11FA59E53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DA77806-9488-418A-9876-9CA25164E5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99DF6-F0D3-4483-B70E-EA9481651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45070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FFCE"/>
        </a:solidFill>
        <a:effectLst>
          <a:outerShdw dist="107763" dir="2700000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6102D8A6-3BA4-4841-8D6B-DDA696BD50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152400"/>
            <a:ext cx="82042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id-ID"/>
              <a:t>Click to edit Master title style</a:t>
            </a:r>
          </a:p>
        </p:txBody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BF40AAA0-EC20-4FFE-87E0-E0B57E5CC4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178800" cy="563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id-ID"/>
              <a:t>Click to edit Master text styles</a:t>
            </a:r>
          </a:p>
          <a:p>
            <a:pPr lvl="1"/>
            <a:r>
              <a:rPr lang="en-GB" altLang="id-ID"/>
              <a:t>Second level</a:t>
            </a:r>
          </a:p>
          <a:p>
            <a:pPr lvl="2"/>
            <a:r>
              <a:rPr lang="en-GB" altLang="id-ID"/>
              <a:t>Third level</a:t>
            </a:r>
          </a:p>
          <a:p>
            <a:pPr lvl="3"/>
            <a:r>
              <a:rPr lang="en-GB" altLang="id-ID"/>
              <a:t>Fourth level</a:t>
            </a:r>
          </a:p>
          <a:p>
            <a:pPr lvl="4"/>
            <a:r>
              <a:rPr lang="en-GB" altLang="id-ID"/>
              <a:t>Fifth level</a:t>
            </a:r>
          </a:p>
        </p:txBody>
      </p:sp>
      <p:sp>
        <p:nvSpPr>
          <p:cNvPr id="124932" name="Line 4">
            <a:extLst>
              <a:ext uri="{FF2B5EF4-FFF2-40B4-BE49-F238E27FC236}">
                <a16:creationId xmlns:a16="http://schemas.microsoft.com/office/drawing/2014/main" id="{59D71E0E-C637-4539-B6EF-3A4D38CF5383}"/>
              </a:ext>
            </a:extLst>
          </p:cNvPr>
          <p:cNvSpPr>
            <a:spLocks noChangeShapeType="1"/>
          </p:cNvSpPr>
          <p:nvPr/>
        </p:nvSpPr>
        <p:spPr bwMode="auto">
          <a:xfrm>
            <a:off x="468313" y="981075"/>
            <a:ext cx="8153400" cy="0"/>
          </a:xfrm>
          <a:prstGeom prst="line">
            <a:avLst/>
          </a:prstGeom>
          <a:noFill/>
          <a:ln w="76200">
            <a:solidFill>
              <a:srgbClr val="00808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000" tIns="46800" rIns="90000" bIns="46800" anchor="ctr"/>
          <a:lstStyle/>
          <a:p>
            <a:endParaRPr lang="id-ID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kumimoji="1" sz="2800">
          <a:solidFill>
            <a:schemeClr val="tx2"/>
          </a:solidFill>
          <a:latin typeface="Arial Black" panose="020B0A040201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—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+"/>
        <a:defRPr kumimoji="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8080"/>
        </a:buClr>
        <a:buChar char="o"/>
        <a:defRPr kumimoji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microsoft.com/office/2011/relationships/inkAction" Target="../ink/inkAction3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microsoft.com/office/2011/relationships/inkAction" Target="../ink/inkAction4.xml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microsoft.com/office/2011/relationships/inkAction" Target="../ink/inkAction5.xml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1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DE948A99-1F97-4BDD-A649-FB23184F689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GB" altLang="id-ID"/>
              <a:t>William Stallings </a:t>
            </a:r>
            <a:br>
              <a:rPr lang="en-GB" altLang="id-ID"/>
            </a:br>
            <a:r>
              <a:rPr lang="en-GB" altLang="id-ID"/>
              <a:t>Computer Organization </a:t>
            </a:r>
            <a:br>
              <a:rPr lang="en-GB" altLang="id-ID"/>
            </a:br>
            <a:r>
              <a:rPr lang="en-GB" altLang="id-ID"/>
              <a:t>and Architecture</a:t>
            </a:r>
            <a:br>
              <a:rPr lang="en-GB" altLang="id-ID"/>
            </a:br>
            <a:r>
              <a:rPr lang="en-GB" altLang="id-ID"/>
              <a:t>8</a:t>
            </a:r>
            <a:r>
              <a:rPr lang="en-GB" altLang="id-ID" baseline="30000"/>
              <a:t>th</a:t>
            </a:r>
            <a:r>
              <a:rPr lang="en-GB" altLang="id-ID"/>
              <a:t> Edition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A6D06BB8-D238-41CB-BAA0-242F734625B2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altLang="id-ID"/>
              <a:t>Chapter 15</a:t>
            </a:r>
          </a:p>
          <a:p>
            <a:r>
              <a:rPr lang="en-GB" altLang="id-ID"/>
              <a:t>Control Unit Operation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76C4501-ADB3-42E9-B298-09C99C3CA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01"/>
    </mc:Choice>
    <mc:Fallback>
      <p:transition spd="slow" advTm="247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CA51F9A2-4FA8-4C93-866B-92DC0E84C7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Execute Cycle (ADD)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593E012E-015A-4CB0-845E-37E816C78C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Different for each instruction</a:t>
            </a:r>
          </a:p>
          <a:p>
            <a:r>
              <a:rPr lang="en-GB" altLang="id-ID"/>
              <a:t>e.g. ADD R1,X - add the contents of location X to Register 1 , result in R1</a:t>
            </a:r>
          </a:p>
          <a:p>
            <a:r>
              <a:rPr lang="en-GB" altLang="id-ID"/>
              <a:t>t1:	MAR &lt;- (IR</a:t>
            </a:r>
            <a:r>
              <a:rPr lang="en-GB" altLang="id-ID" baseline="-25000"/>
              <a:t>address</a:t>
            </a:r>
            <a:r>
              <a:rPr lang="en-GB" altLang="id-ID"/>
              <a:t>)</a:t>
            </a:r>
          </a:p>
          <a:p>
            <a:r>
              <a:rPr lang="en-GB" altLang="id-ID"/>
              <a:t>t2:	MBR &lt;- (memory)</a:t>
            </a:r>
          </a:p>
          <a:p>
            <a:r>
              <a:rPr lang="en-GB" altLang="id-ID"/>
              <a:t>t3:	R1 &lt;- R1 + (MBR)</a:t>
            </a:r>
          </a:p>
          <a:p>
            <a:r>
              <a:rPr lang="en-GB" altLang="id-ID"/>
              <a:t>Note no overlap of micro-operations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F8E6618-8826-4EB8-803A-4288AAFB6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51"/>
    </mc:Choice>
    <mc:Fallback>
      <p:transition spd="slow" advTm="49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12ACAD0A-957C-46F2-95B1-D80308A027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Execute Cycle (ISZ)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A94A13E6-776A-42DE-A67D-1B4590A0CE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ISZ X - increment and skip if zero</a:t>
            </a:r>
          </a:p>
          <a:p>
            <a:pPr lvl="1"/>
            <a:r>
              <a:rPr lang="en-GB" altLang="id-ID"/>
              <a:t>t1:	MAR &lt;- (IR</a:t>
            </a:r>
            <a:r>
              <a:rPr lang="en-GB" altLang="id-ID" baseline="-25000"/>
              <a:t>address</a:t>
            </a:r>
            <a:r>
              <a:rPr lang="en-GB" altLang="id-ID"/>
              <a:t>)</a:t>
            </a:r>
          </a:p>
          <a:p>
            <a:pPr lvl="1"/>
            <a:r>
              <a:rPr lang="en-GB" altLang="id-ID"/>
              <a:t>t2:	MBR &lt;- (memory)</a:t>
            </a:r>
          </a:p>
          <a:p>
            <a:pPr lvl="1"/>
            <a:r>
              <a:rPr lang="en-GB" altLang="id-ID"/>
              <a:t>t3:	MBR &lt;- (MBR) + 1</a:t>
            </a:r>
          </a:p>
          <a:p>
            <a:pPr lvl="1"/>
            <a:r>
              <a:rPr lang="en-GB" altLang="id-ID"/>
              <a:t>t4:	memory &lt;- (MBR)</a:t>
            </a:r>
          </a:p>
          <a:p>
            <a:pPr lvl="1"/>
            <a:r>
              <a:rPr lang="en-GB" altLang="id-ID"/>
              <a:t> 		if (MBR) == 0 then PC &lt;- (PC) + 1</a:t>
            </a:r>
          </a:p>
          <a:p>
            <a:r>
              <a:rPr lang="en-GB" altLang="id-ID"/>
              <a:t>Notes:</a:t>
            </a:r>
          </a:p>
          <a:p>
            <a:pPr lvl="1"/>
            <a:r>
              <a:rPr lang="en-GB" altLang="id-ID"/>
              <a:t>if is a single micro-operation</a:t>
            </a:r>
          </a:p>
          <a:p>
            <a:pPr lvl="1"/>
            <a:r>
              <a:rPr lang="en-GB" altLang="id-ID"/>
              <a:t>Micro-operations done during t4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474D5EC-3C58-4EE5-ABC3-071AF14934CD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288880" y="2842560"/>
              <a:ext cx="5863320" cy="10720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474D5EC-3C58-4EE5-ABC3-071AF14934C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79520" y="2833200"/>
                <a:ext cx="5882040" cy="1090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4ABD4F-D61B-4848-80E1-65C747A0F7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45"/>
    </mc:Choice>
    <mc:Fallback>
      <p:transition spd="slow" advTm="62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9A42CC78-80B5-4C2F-B735-CF58BEE3FF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Execute Cycle (BSA)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FE99889B-EC08-45BC-B093-FB375C67D2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BSA X - Branch and save address</a:t>
            </a:r>
          </a:p>
          <a:p>
            <a:pPr lvl="1"/>
            <a:r>
              <a:rPr lang="en-GB" altLang="id-ID"/>
              <a:t>Address of instruction following BSA is saved in X</a:t>
            </a:r>
          </a:p>
          <a:p>
            <a:pPr lvl="1"/>
            <a:r>
              <a:rPr lang="en-GB" altLang="id-ID"/>
              <a:t>Execution continues from X+1</a:t>
            </a:r>
          </a:p>
          <a:p>
            <a:pPr lvl="1"/>
            <a:r>
              <a:rPr lang="en-GB" altLang="id-ID"/>
              <a:t>t1:	MAR &lt;- (IR</a:t>
            </a:r>
            <a:r>
              <a:rPr lang="en-GB" altLang="id-ID" baseline="-25000"/>
              <a:t>address</a:t>
            </a:r>
            <a:r>
              <a:rPr lang="en-GB" altLang="id-ID"/>
              <a:t>)</a:t>
            </a:r>
          </a:p>
          <a:p>
            <a:pPr lvl="1"/>
            <a:r>
              <a:rPr lang="en-GB" altLang="id-ID"/>
              <a:t> 		MBR &lt;- (PC)</a:t>
            </a:r>
          </a:p>
          <a:p>
            <a:pPr lvl="1"/>
            <a:r>
              <a:rPr lang="en-GB" altLang="id-ID"/>
              <a:t>t2:	PC &lt;- (IR</a:t>
            </a:r>
            <a:r>
              <a:rPr lang="en-GB" altLang="id-ID" baseline="-25000"/>
              <a:t>address</a:t>
            </a:r>
            <a:r>
              <a:rPr lang="en-GB" altLang="id-ID"/>
              <a:t>)</a:t>
            </a:r>
          </a:p>
          <a:p>
            <a:pPr lvl="1"/>
            <a:r>
              <a:rPr lang="en-GB" altLang="id-ID"/>
              <a:t> 		memory &lt;- (MBR)</a:t>
            </a:r>
          </a:p>
          <a:p>
            <a:pPr lvl="1"/>
            <a:r>
              <a:rPr lang="en-GB" altLang="id-ID"/>
              <a:t>t3:	PC &lt;- (PC) + 1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BF04563-C1EF-4D21-B56C-789B0AB31081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355720" y="2887560"/>
              <a:ext cx="733320" cy="795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BF04563-C1EF-4D21-B56C-789B0AB310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46360" y="2878200"/>
                <a:ext cx="752040" cy="9828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46F7F4D-2913-4564-AFEF-A554B3059A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67"/>
    </mc:Choice>
    <mc:Fallback>
      <p:transition spd="slow" advTm="39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2" name="Rectangle 4">
            <a:extLst>
              <a:ext uri="{FF2B5EF4-FFF2-40B4-BE49-F238E27FC236}">
                <a16:creationId xmlns:a16="http://schemas.microsoft.com/office/drawing/2014/main" id="{AD1A8B38-882F-4354-B56C-6D77A42CD51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Instruction Cycle</a:t>
            </a:r>
          </a:p>
        </p:txBody>
      </p:sp>
      <p:sp>
        <p:nvSpPr>
          <p:cNvPr id="104453" name="Rectangle 5">
            <a:extLst>
              <a:ext uri="{FF2B5EF4-FFF2-40B4-BE49-F238E27FC236}">
                <a16:creationId xmlns:a16="http://schemas.microsoft.com/office/drawing/2014/main" id="{D011D17A-48A8-4825-92DC-6241A670C6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id-ID"/>
              <a:t>Each phase decomposed into sequence of elementary micro-operations</a:t>
            </a:r>
          </a:p>
          <a:p>
            <a:pPr>
              <a:lnSpc>
                <a:spcPct val="90000"/>
              </a:lnSpc>
            </a:pPr>
            <a:r>
              <a:rPr lang="en-GB" altLang="id-ID"/>
              <a:t>E.g. fetch, indirect, and interrupt cycles</a:t>
            </a:r>
          </a:p>
          <a:p>
            <a:pPr>
              <a:lnSpc>
                <a:spcPct val="90000"/>
              </a:lnSpc>
            </a:pPr>
            <a:r>
              <a:rPr lang="en-GB" altLang="id-ID"/>
              <a:t>Execute cycle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One sequence of micro-operations for each opcode</a:t>
            </a:r>
          </a:p>
          <a:p>
            <a:pPr>
              <a:lnSpc>
                <a:spcPct val="90000"/>
              </a:lnSpc>
            </a:pPr>
            <a:r>
              <a:rPr lang="en-GB" altLang="id-ID"/>
              <a:t>Need to tie sequences together</a:t>
            </a:r>
          </a:p>
          <a:p>
            <a:pPr>
              <a:lnSpc>
                <a:spcPct val="90000"/>
              </a:lnSpc>
            </a:pPr>
            <a:r>
              <a:rPr lang="en-GB" altLang="id-ID"/>
              <a:t>Assume new 2-bit register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Instruction cycle code (ICC) designates which part of cycle processor is in</a:t>
            </a:r>
          </a:p>
          <a:p>
            <a:pPr lvl="2">
              <a:lnSpc>
                <a:spcPct val="90000"/>
              </a:lnSpc>
            </a:pPr>
            <a:r>
              <a:rPr lang="en-GB" altLang="id-ID"/>
              <a:t>00: Fetch</a:t>
            </a:r>
          </a:p>
          <a:p>
            <a:pPr lvl="2">
              <a:lnSpc>
                <a:spcPct val="90000"/>
              </a:lnSpc>
            </a:pPr>
            <a:r>
              <a:rPr lang="en-GB" altLang="id-ID"/>
              <a:t>01: Indirect</a:t>
            </a:r>
          </a:p>
          <a:p>
            <a:pPr lvl="2">
              <a:lnSpc>
                <a:spcPct val="90000"/>
              </a:lnSpc>
            </a:pPr>
            <a:r>
              <a:rPr lang="en-GB" altLang="id-ID"/>
              <a:t>10: Execute</a:t>
            </a:r>
          </a:p>
          <a:p>
            <a:pPr lvl="2">
              <a:lnSpc>
                <a:spcPct val="90000"/>
              </a:lnSpc>
            </a:pPr>
            <a:r>
              <a:rPr lang="en-GB" altLang="id-ID"/>
              <a:t>11: Interrupt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57E86D-35C0-4080-B075-58E22FC776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351"/>
    </mc:Choice>
    <mc:Fallback>
      <p:transition spd="slow" advTm="80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0F719B94-384E-4ED3-AE6E-6FEB09A55B5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Flowchart for Instruction Cycle</a:t>
            </a:r>
          </a:p>
        </p:txBody>
      </p:sp>
      <p:pic>
        <p:nvPicPr>
          <p:cNvPr id="105476" name="Picture 4">
            <a:extLst>
              <a:ext uri="{FF2B5EF4-FFF2-40B4-BE49-F238E27FC236}">
                <a16:creationId xmlns:a16="http://schemas.microsoft.com/office/drawing/2014/main" id="{98C0DF8D-750D-408B-8729-080E9DCB4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596"/>
          <a:stretch>
            <a:fillRect/>
          </a:stretch>
        </p:blipFill>
        <p:spPr bwMode="auto">
          <a:xfrm>
            <a:off x="274638" y="1284288"/>
            <a:ext cx="8594725" cy="5421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5480987-C975-4BC5-9688-E71FF774EE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12"/>
    </mc:Choice>
    <mc:Fallback>
      <p:transition spd="slow" advTm="36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A80A7D70-712C-4088-89E7-7460823B3D7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Functional Requirements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21B2BD27-9375-4CC7-BB7C-4032D86CD0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Define basic elements of processor</a:t>
            </a:r>
          </a:p>
          <a:p>
            <a:r>
              <a:rPr lang="en-GB" altLang="id-ID"/>
              <a:t>Describe micro-operations processor performs</a:t>
            </a:r>
          </a:p>
          <a:p>
            <a:r>
              <a:rPr lang="en-GB" altLang="id-ID"/>
              <a:t>Determine functions control unit must perform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C36349E-74CA-4189-AA1F-0D8E71B200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15"/>
    </mc:Choice>
    <mc:Fallback>
      <p:transition spd="slow" advTm="20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A252C3FB-1DF3-451C-9DE1-497EC2CD8C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Basic Elements of Processor</a:t>
            </a:r>
          </a:p>
        </p:txBody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522E853D-0F4C-4B76-BD6C-CCC470FACC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ALU</a:t>
            </a:r>
          </a:p>
          <a:p>
            <a:r>
              <a:rPr lang="en-GB" altLang="id-ID"/>
              <a:t>Registers</a:t>
            </a:r>
          </a:p>
          <a:p>
            <a:r>
              <a:rPr lang="en-GB" altLang="id-ID"/>
              <a:t>Internal data pahs</a:t>
            </a:r>
          </a:p>
          <a:p>
            <a:r>
              <a:rPr lang="en-GB" altLang="id-ID"/>
              <a:t>External data paths</a:t>
            </a:r>
          </a:p>
          <a:p>
            <a:r>
              <a:rPr lang="en-GB" altLang="id-ID"/>
              <a:t>Control Unit</a:t>
            </a:r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85E4E21-A6AE-48F9-80E1-36F8527FE7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99"/>
    </mc:Choice>
    <mc:Fallback>
      <p:transition spd="slow" advTm="18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CEE10987-D416-4660-A07E-D576D889E2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Types of Micro-operation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B18B083C-75E0-4CB5-8432-3995E37CEE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Transfer data between registers</a:t>
            </a:r>
          </a:p>
          <a:p>
            <a:r>
              <a:rPr lang="en-GB" altLang="id-ID"/>
              <a:t>Transfer data from register to external</a:t>
            </a:r>
          </a:p>
          <a:p>
            <a:r>
              <a:rPr lang="en-GB" altLang="id-ID"/>
              <a:t>Transfer data from external to register</a:t>
            </a:r>
          </a:p>
          <a:p>
            <a:r>
              <a:rPr lang="en-GB" altLang="id-ID"/>
              <a:t>Perform arithmetic or logical ops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017BB2B-3B55-47EB-8492-2158F6FA45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320"/>
    </mc:Choice>
    <mc:Fallback>
      <p:transition spd="slow" advTm="24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6EDD3D0D-3A76-40F2-AE31-043D39CB2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Functions of Control Unit</a:t>
            </a:r>
          </a:p>
        </p:txBody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192FD684-AB04-49E8-8AC1-97D57F9663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Sequencing</a:t>
            </a:r>
          </a:p>
          <a:p>
            <a:pPr lvl="1"/>
            <a:r>
              <a:rPr lang="en-GB" altLang="id-ID"/>
              <a:t>Causing the CPU to step through a series of micro-operations</a:t>
            </a:r>
          </a:p>
          <a:p>
            <a:r>
              <a:rPr lang="en-GB" altLang="id-ID"/>
              <a:t>Execution</a:t>
            </a:r>
          </a:p>
          <a:p>
            <a:pPr lvl="1"/>
            <a:r>
              <a:rPr lang="en-GB" altLang="id-ID"/>
              <a:t>Causing the performance of each micro-op</a:t>
            </a:r>
          </a:p>
          <a:p>
            <a:r>
              <a:rPr lang="en-GB" altLang="id-ID"/>
              <a:t>This is done using Control Signals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26A087B-2A78-48DF-BF34-A6E4C473D7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70"/>
    </mc:Choice>
    <mc:Fallback>
      <p:transition spd="slow" advTm="26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4">
            <a:extLst>
              <a:ext uri="{FF2B5EF4-FFF2-40B4-BE49-F238E27FC236}">
                <a16:creationId xmlns:a16="http://schemas.microsoft.com/office/drawing/2014/main" id="{97638C81-E43D-4907-98D3-7B4115AB44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Control Signals</a:t>
            </a:r>
          </a:p>
        </p:txBody>
      </p:sp>
      <p:sp>
        <p:nvSpPr>
          <p:cNvPr id="20485" name="Rectangle 5">
            <a:extLst>
              <a:ext uri="{FF2B5EF4-FFF2-40B4-BE49-F238E27FC236}">
                <a16:creationId xmlns:a16="http://schemas.microsoft.com/office/drawing/2014/main" id="{99ACF07F-DA22-41DE-B52D-27725F5BBE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GB" altLang="id-ID"/>
              <a:t>Clock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One micro-instruction (or set of parallel micro-instructions) per clock cycle</a:t>
            </a:r>
          </a:p>
          <a:p>
            <a:pPr>
              <a:lnSpc>
                <a:spcPct val="90000"/>
              </a:lnSpc>
            </a:pPr>
            <a:r>
              <a:rPr lang="en-GB" altLang="id-ID"/>
              <a:t>Instruction register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Op-code for current instruction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Determines which micro-instructions are performed</a:t>
            </a:r>
          </a:p>
          <a:p>
            <a:pPr>
              <a:lnSpc>
                <a:spcPct val="90000"/>
              </a:lnSpc>
            </a:pPr>
            <a:r>
              <a:rPr lang="en-GB" altLang="id-ID"/>
              <a:t>Flags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State of CPU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Results of previous operations</a:t>
            </a:r>
          </a:p>
          <a:p>
            <a:pPr>
              <a:lnSpc>
                <a:spcPct val="90000"/>
              </a:lnSpc>
            </a:pPr>
            <a:r>
              <a:rPr lang="en-GB" altLang="id-ID"/>
              <a:t>From control bus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Interrupts</a:t>
            </a:r>
          </a:p>
          <a:p>
            <a:pPr lvl="1">
              <a:lnSpc>
                <a:spcPct val="90000"/>
              </a:lnSpc>
            </a:pPr>
            <a:r>
              <a:rPr lang="en-GB" altLang="id-ID"/>
              <a:t>Acknowledgements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8AF7346-E2AF-4F66-B945-125D9FF2F8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223"/>
    </mc:Choice>
    <mc:Fallback>
      <p:transition spd="slow" advTm="72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84B146F4-3F1A-43D4-B628-8481A83A86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Micro-Operations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436A88C7-2387-4D24-88F3-652A7E0D57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A computer executes a program</a:t>
            </a:r>
          </a:p>
          <a:p>
            <a:r>
              <a:rPr lang="en-GB" altLang="id-ID"/>
              <a:t>Fetch/execute cycle</a:t>
            </a:r>
          </a:p>
          <a:p>
            <a:r>
              <a:rPr lang="en-GB" altLang="id-ID"/>
              <a:t>Each cycle has a number of steps</a:t>
            </a:r>
          </a:p>
          <a:p>
            <a:pPr lvl="1"/>
            <a:r>
              <a:rPr lang="en-GB" altLang="id-ID"/>
              <a:t>see pipelining</a:t>
            </a:r>
          </a:p>
          <a:p>
            <a:r>
              <a:rPr lang="en-GB" altLang="id-ID"/>
              <a:t>Called micro-operations</a:t>
            </a:r>
          </a:p>
          <a:p>
            <a:r>
              <a:rPr lang="en-GB" altLang="id-ID"/>
              <a:t>Each step does very little</a:t>
            </a:r>
          </a:p>
          <a:p>
            <a:r>
              <a:rPr lang="en-GB" altLang="id-ID"/>
              <a:t>Atomic operation of CPU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21C8C0B-71C5-4E1B-BA34-71DD130103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182"/>
    </mc:Choice>
    <mc:Fallback>
      <p:transition spd="slow" advTm="66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>
            <a:extLst>
              <a:ext uri="{FF2B5EF4-FFF2-40B4-BE49-F238E27FC236}">
                <a16:creationId xmlns:a16="http://schemas.microsoft.com/office/drawing/2014/main" id="{8F57C35B-5F1C-48AA-B7C8-AAFC838185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Model of Control Unit</a:t>
            </a:r>
          </a:p>
        </p:txBody>
      </p:sp>
      <p:pic>
        <p:nvPicPr>
          <p:cNvPr id="106500" name="Picture 4">
            <a:extLst>
              <a:ext uri="{FF2B5EF4-FFF2-40B4-BE49-F238E27FC236}">
                <a16:creationId xmlns:a16="http://schemas.microsoft.com/office/drawing/2014/main" id="{6F9E7013-BCE1-4276-B485-EE98AA44E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16"/>
          <a:stretch>
            <a:fillRect/>
          </a:stretch>
        </p:blipFill>
        <p:spPr bwMode="auto">
          <a:xfrm>
            <a:off x="76200" y="1446213"/>
            <a:ext cx="9015413" cy="4649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CC141AE-285B-4A04-8223-B742F7EEAC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30"/>
    </mc:Choice>
    <mc:Fallback>
      <p:transition spd="slow" advTm="29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885EF22E-2BB6-424F-B025-545123F023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Control Signals - output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7F820852-F747-42AD-938F-688AE06866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Within CPU</a:t>
            </a:r>
          </a:p>
          <a:p>
            <a:pPr lvl="1"/>
            <a:r>
              <a:rPr lang="en-GB" altLang="id-ID"/>
              <a:t>Cause data movement</a:t>
            </a:r>
          </a:p>
          <a:p>
            <a:pPr lvl="1"/>
            <a:r>
              <a:rPr lang="en-GB" altLang="id-ID"/>
              <a:t>Activate specific functions</a:t>
            </a:r>
          </a:p>
          <a:p>
            <a:r>
              <a:rPr lang="en-GB" altLang="id-ID"/>
              <a:t>Via control bus</a:t>
            </a:r>
          </a:p>
          <a:p>
            <a:pPr lvl="1"/>
            <a:r>
              <a:rPr lang="en-GB" altLang="id-ID"/>
              <a:t>To memory</a:t>
            </a:r>
          </a:p>
          <a:p>
            <a:pPr lvl="1"/>
            <a:r>
              <a:rPr lang="en-GB" altLang="id-ID"/>
              <a:t>To I/O modules</a:t>
            </a:r>
          </a:p>
          <a:p>
            <a:pPr lvl="1"/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8A30B32-8EA0-4BF3-8A70-A706C6FAE3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3"/>
    </mc:Choice>
    <mc:Fallback>
      <p:transition spd="slow" advTm="24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5695CE57-2690-4FBA-8511-54A047EF861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Example Control Signal Sequence - Fetch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4C4C1BA1-1A0C-4423-BF24-8F3623A686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MAR &lt;- (PC)</a:t>
            </a:r>
          </a:p>
          <a:p>
            <a:pPr lvl="1"/>
            <a:r>
              <a:rPr lang="en-GB" altLang="id-ID"/>
              <a:t>Control unit activates signal to open gates between PC and MAR</a:t>
            </a:r>
          </a:p>
          <a:p>
            <a:r>
              <a:rPr lang="en-GB" altLang="id-ID"/>
              <a:t>MBR &lt;- (memory)</a:t>
            </a:r>
          </a:p>
          <a:p>
            <a:pPr lvl="1"/>
            <a:r>
              <a:rPr lang="en-GB" altLang="id-ID"/>
              <a:t>Open gates between MAR and address bus</a:t>
            </a:r>
          </a:p>
          <a:p>
            <a:pPr lvl="1"/>
            <a:r>
              <a:rPr lang="en-GB" altLang="id-ID"/>
              <a:t>Memory read control signal</a:t>
            </a:r>
          </a:p>
          <a:p>
            <a:pPr lvl="1"/>
            <a:r>
              <a:rPr lang="en-GB" altLang="id-ID"/>
              <a:t>Open gates between data bus and MBR</a:t>
            </a:r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9A2A4D6-0E89-4659-903D-615BDB58F0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65"/>
    </mc:Choice>
    <mc:Fallback>
      <p:transition spd="slow" advTm="54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2">
            <a:extLst>
              <a:ext uri="{FF2B5EF4-FFF2-40B4-BE49-F238E27FC236}">
                <a16:creationId xmlns:a16="http://schemas.microsoft.com/office/drawing/2014/main" id="{0B8EE197-C351-4698-AFE4-61BF083881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Data Paths and Control Signals</a:t>
            </a:r>
          </a:p>
        </p:txBody>
      </p:sp>
      <p:pic>
        <p:nvPicPr>
          <p:cNvPr id="107525" name="Picture 5">
            <a:extLst>
              <a:ext uri="{FF2B5EF4-FFF2-40B4-BE49-F238E27FC236}">
                <a16:creationId xmlns:a16="http://schemas.microsoft.com/office/drawing/2014/main" id="{FE570BF0-D344-4F52-B336-A0E19469E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073150"/>
            <a:ext cx="8534400" cy="578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D671BF8-2653-48E8-99B4-8F2DDECD15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70"/>
    </mc:Choice>
    <mc:Fallback>
      <p:transition spd="slow" advTm="44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2B855F58-11F9-4750-BBFD-587ECF9D45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Internal Organization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0FA7EC95-242A-4312-8732-575B655F78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Usually a single internal bus</a:t>
            </a:r>
          </a:p>
          <a:p>
            <a:r>
              <a:rPr lang="en-GB" altLang="id-ID"/>
              <a:t>Gates control movement of data onto and off the bus</a:t>
            </a:r>
          </a:p>
          <a:p>
            <a:r>
              <a:rPr lang="en-GB" altLang="id-ID"/>
              <a:t>Control signals control data transfer to and from external systems bus</a:t>
            </a:r>
          </a:p>
          <a:p>
            <a:r>
              <a:rPr lang="en-GB" altLang="id-ID"/>
              <a:t>Temporary registers needed for proper operation of ALU</a:t>
            </a:r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C903A32-F014-4AE6-B148-19547122C6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28"/>
    </mc:Choice>
    <mc:Fallback>
      <p:transition spd="slow" advTm="26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53805819-5123-4B95-8729-3813B0A199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06400" y="609600"/>
            <a:ext cx="8204200" cy="838200"/>
          </a:xfrm>
        </p:spPr>
        <p:txBody>
          <a:bodyPr/>
          <a:lstStyle/>
          <a:p>
            <a:r>
              <a:rPr lang="en-GB" altLang="id-ID"/>
              <a:t>CPU with</a:t>
            </a:r>
            <a:br>
              <a:rPr lang="en-GB" altLang="id-ID"/>
            </a:br>
            <a:r>
              <a:rPr lang="en-GB" altLang="id-ID"/>
              <a:t>Internal</a:t>
            </a:r>
            <a:br>
              <a:rPr lang="en-GB" altLang="id-ID"/>
            </a:br>
            <a:r>
              <a:rPr lang="en-GB" altLang="id-ID"/>
              <a:t>Bus</a:t>
            </a:r>
          </a:p>
        </p:txBody>
      </p:sp>
      <p:pic>
        <p:nvPicPr>
          <p:cNvPr id="112644" name="Picture 4">
            <a:extLst>
              <a:ext uri="{FF2B5EF4-FFF2-40B4-BE49-F238E27FC236}">
                <a16:creationId xmlns:a16="http://schemas.microsoft.com/office/drawing/2014/main" id="{8387672C-F751-40C4-B91F-E850D79DC4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0"/>
            <a:ext cx="2513013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D716FC8-AD00-4530-B108-8B5A3164087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941640" y="817200"/>
              <a:ext cx="373320" cy="14122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D716FC8-AD00-4530-B108-8B5A316408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32280" y="807840"/>
                <a:ext cx="392040" cy="1431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7A5BAE-A781-4EB5-9CA1-AA57EB9713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192"/>
    </mc:Choice>
    <mc:Fallback>
      <p:transition spd="slow" advTm="41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3E583DA8-C14E-40C3-B001-40606B1418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Intel 8085 CPU Block Diagram</a:t>
            </a:r>
          </a:p>
        </p:txBody>
      </p:sp>
      <p:pic>
        <p:nvPicPr>
          <p:cNvPr id="114693" name="Picture 5">
            <a:extLst>
              <a:ext uri="{FF2B5EF4-FFF2-40B4-BE49-F238E27FC236}">
                <a16:creationId xmlns:a16="http://schemas.microsoft.com/office/drawing/2014/main" id="{CFFE09B5-8E58-424B-AB04-37ED1C632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066800"/>
            <a:ext cx="7467600" cy="571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F6965A4-4722-40D1-8732-907E5D54CF0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56000" y="3106440"/>
              <a:ext cx="7198560" cy="30661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F6965A4-4722-40D1-8732-907E5D54CF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6640" y="3097080"/>
                <a:ext cx="7217280" cy="308484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8E71463-DDC3-4FA0-9BDD-370391CA3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290"/>
    </mc:Choice>
    <mc:Fallback>
      <p:transition spd="slow" advTm="45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2">
            <a:extLst>
              <a:ext uri="{FF2B5EF4-FFF2-40B4-BE49-F238E27FC236}">
                <a16:creationId xmlns:a16="http://schemas.microsoft.com/office/drawing/2014/main" id="{37A79FFB-C226-42A9-A623-CB8ACD1944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Intel 8085 Pin </a:t>
            </a:r>
            <a:br>
              <a:rPr lang="en-GB" altLang="id-ID"/>
            </a:br>
            <a:r>
              <a:rPr lang="en-GB" altLang="id-ID"/>
              <a:t>Configuration</a:t>
            </a:r>
          </a:p>
        </p:txBody>
      </p:sp>
      <p:pic>
        <p:nvPicPr>
          <p:cNvPr id="115716" name="Picture 4">
            <a:extLst>
              <a:ext uri="{FF2B5EF4-FFF2-40B4-BE49-F238E27FC236}">
                <a16:creationId xmlns:a16="http://schemas.microsoft.com/office/drawing/2014/main" id="{965486E8-ECFA-4A6D-AE6D-2A7FA7D86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9900" y="0"/>
            <a:ext cx="48641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279877-0ABC-43DA-872A-06C9FCAA5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90"/>
    </mc:Choice>
    <mc:Fallback>
      <p:transition spd="slow" advTm="9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7322D49A-C4DC-4FFB-AF82-D53E142CF2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Intel 8085 OUT Instruction</a:t>
            </a:r>
            <a:br>
              <a:rPr lang="en-GB" altLang="id-ID"/>
            </a:br>
            <a:r>
              <a:rPr lang="en-GB" altLang="id-ID"/>
              <a:t>Timing Diagram</a:t>
            </a:r>
          </a:p>
        </p:txBody>
      </p:sp>
      <p:pic>
        <p:nvPicPr>
          <p:cNvPr id="117764" name="Picture 4">
            <a:extLst>
              <a:ext uri="{FF2B5EF4-FFF2-40B4-BE49-F238E27FC236}">
                <a16:creationId xmlns:a16="http://schemas.microsoft.com/office/drawing/2014/main" id="{80A6AE9B-AAB2-4B1B-8EEB-E0E2E02BD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2" r="10527"/>
          <a:stretch>
            <a:fillRect/>
          </a:stretch>
        </p:blipFill>
        <p:spPr bwMode="auto">
          <a:xfrm>
            <a:off x="76200" y="1274763"/>
            <a:ext cx="8839200" cy="499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E98CB12-AD94-4983-A66C-2B427588B7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55"/>
    </mc:Choice>
    <mc:Fallback>
      <p:transition spd="slow" advTm="19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2892A548-A4EF-4796-8D1D-A439AC84BC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Hardwired Implementation (1)</a:t>
            </a: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E0B6BB2B-5740-40A1-9D14-DE3D17C6FD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Control unit inputs</a:t>
            </a:r>
          </a:p>
          <a:p>
            <a:r>
              <a:rPr lang="en-GB" altLang="id-ID"/>
              <a:t>Flags and control bus</a:t>
            </a:r>
          </a:p>
          <a:p>
            <a:pPr lvl="1"/>
            <a:r>
              <a:rPr lang="en-GB" altLang="id-ID"/>
              <a:t>Each bit means something</a:t>
            </a:r>
          </a:p>
          <a:p>
            <a:r>
              <a:rPr lang="en-GB" altLang="id-ID"/>
              <a:t>Instruction register</a:t>
            </a:r>
          </a:p>
          <a:p>
            <a:pPr lvl="1"/>
            <a:r>
              <a:rPr lang="en-GB" altLang="id-ID"/>
              <a:t>Op-code causes different control signals for each different instruction</a:t>
            </a:r>
          </a:p>
          <a:p>
            <a:pPr lvl="1"/>
            <a:r>
              <a:rPr lang="en-GB" altLang="id-ID"/>
              <a:t>Unique logic for each op-code</a:t>
            </a:r>
          </a:p>
          <a:p>
            <a:pPr lvl="1"/>
            <a:r>
              <a:rPr lang="en-GB" altLang="id-ID"/>
              <a:t>Decoder takes encoded input and produces single output</a:t>
            </a:r>
          </a:p>
          <a:p>
            <a:pPr lvl="1"/>
            <a:r>
              <a:rPr lang="en-GB" altLang="id-ID" i="1"/>
              <a:t>n</a:t>
            </a:r>
            <a:r>
              <a:rPr lang="en-GB" altLang="id-ID"/>
              <a:t> binary inputs and 2</a:t>
            </a:r>
            <a:r>
              <a:rPr lang="en-GB" altLang="id-ID" i="1" baseline="30000"/>
              <a:t>n </a:t>
            </a:r>
            <a:r>
              <a:rPr lang="en-GB" altLang="id-ID"/>
              <a:t>outputs</a:t>
            </a:r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FF349DE-19E3-4CE0-8B2D-39F717065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50"/>
    </mc:Choice>
    <mc:Fallback>
      <p:transition spd="slow" advTm="30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1C93750B-850E-44E8-82F6-29C11A1313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Constituent Elements of </a:t>
            </a:r>
            <a:br>
              <a:rPr lang="en-GB" altLang="id-ID"/>
            </a:br>
            <a:r>
              <a:rPr lang="en-GB" altLang="id-ID"/>
              <a:t>Program Execution</a:t>
            </a:r>
          </a:p>
        </p:txBody>
      </p:sp>
      <p:pic>
        <p:nvPicPr>
          <p:cNvPr id="51204" name="Picture 4">
            <a:extLst>
              <a:ext uri="{FF2B5EF4-FFF2-40B4-BE49-F238E27FC236}">
                <a16:creationId xmlns:a16="http://schemas.microsoft.com/office/drawing/2014/main" id="{CD42E95C-9501-4A7A-8F43-0694455690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791"/>
          <a:stretch>
            <a:fillRect/>
          </a:stretch>
        </p:blipFill>
        <p:spPr bwMode="auto">
          <a:xfrm>
            <a:off x="533400" y="1752600"/>
            <a:ext cx="8001000" cy="425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6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A785A28-23A9-478A-936B-A0DB098A4DC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50200" y="3554280"/>
              <a:ext cx="7588080" cy="26100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A785A28-23A9-478A-936B-A0DB098A4DC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0840" y="3544920"/>
                <a:ext cx="7606800" cy="26287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8B8F98-E48C-435E-B4D6-230FE4629A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057"/>
    </mc:Choice>
    <mc:Fallback>
      <p:transition spd="slow" advTm="62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2862461E-96FC-4C77-8CC6-A2304BBC09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Hardwired Implementation (2)</a:t>
            </a:r>
          </a:p>
        </p:txBody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649DDA54-459C-46A3-9266-00B7103EE9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Clock</a:t>
            </a:r>
          </a:p>
          <a:p>
            <a:pPr lvl="1"/>
            <a:r>
              <a:rPr lang="en-GB" altLang="id-ID"/>
              <a:t>Repetitive sequence of pulses</a:t>
            </a:r>
          </a:p>
          <a:p>
            <a:pPr lvl="1"/>
            <a:r>
              <a:rPr lang="en-GB" altLang="id-ID"/>
              <a:t>Useful for measuring duration of micro-ops</a:t>
            </a:r>
          </a:p>
          <a:p>
            <a:pPr lvl="1"/>
            <a:r>
              <a:rPr lang="en-GB" altLang="id-ID"/>
              <a:t>Must be long enough to allow signal propagation</a:t>
            </a:r>
          </a:p>
          <a:p>
            <a:pPr lvl="1"/>
            <a:r>
              <a:rPr lang="en-GB" altLang="id-ID"/>
              <a:t>Different control signals at different times within instruction cycle</a:t>
            </a:r>
          </a:p>
          <a:p>
            <a:pPr lvl="1"/>
            <a:r>
              <a:rPr lang="en-GB" altLang="id-ID"/>
              <a:t>Need a counter with different control signals for t1, t2 etc.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E381920-D306-48A8-B91D-65ADD40746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54"/>
    </mc:Choice>
    <mc:Fallback>
      <p:transition spd="slow" advTm="18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9998745F-DE23-4F33-8706-411F0021D0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Control Unit with Decoded Inputs</a:t>
            </a:r>
          </a:p>
        </p:txBody>
      </p:sp>
      <p:pic>
        <p:nvPicPr>
          <p:cNvPr id="118788" name="Picture 4">
            <a:extLst>
              <a:ext uri="{FF2B5EF4-FFF2-40B4-BE49-F238E27FC236}">
                <a16:creationId xmlns:a16="http://schemas.microsoft.com/office/drawing/2014/main" id="{A97104FC-CB78-4A6B-AB89-BFF35CF9B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252538"/>
            <a:ext cx="8651875" cy="53768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D3D9924-D4A2-4F11-BD47-2F72DFD87F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41"/>
    </mc:Choice>
    <mc:Fallback>
      <p:transition spd="slow" advTm="21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54151C3D-5BB5-46AE-BFD4-234074DAF1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Problems With Hard Wired Designs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D41B1EB0-1D41-478E-8F75-D557BE457F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Complex sequencing &amp; micro-operation logic</a:t>
            </a:r>
          </a:p>
          <a:p>
            <a:r>
              <a:rPr lang="en-GB" altLang="id-ID"/>
              <a:t>Difficult to design and test</a:t>
            </a:r>
          </a:p>
          <a:p>
            <a:r>
              <a:rPr lang="en-GB" altLang="id-ID"/>
              <a:t>Inflexible design</a:t>
            </a:r>
          </a:p>
          <a:p>
            <a:r>
              <a:rPr lang="en-GB" altLang="id-ID"/>
              <a:t>Difficult to add new instructions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16B528F-2CBB-4E4A-AD64-D74EE73EA7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85"/>
    </mc:Choice>
    <mc:Fallback>
      <p:transition spd="slow" advTm="32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64F54724-B72B-4D28-8A22-514E09FFABD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Required Reading</a:t>
            </a:r>
          </a:p>
        </p:txBody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687967EB-596B-4D8A-9A70-C70525F5AA9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Stallings chapter 15</a:t>
            </a:r>
          </a:p>
          <a:p>
            <a:endParaRPr lang="en-GB" altLang="id-ID"/>
          </a:p>
          <a:p>
            <a:endParaRPr lang="en-GB" altLang="id-ID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34D45A8-4810-454F-80E4-B315F4448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92"/>
    </mc:Choice>
    <mc:Fallback>
      <p:transition spd="slow" advTm="25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6" name="Rectangle 4">
            <a:extLst>
              <a:ext uri="{FF2B5EF4-FFF2-40B4-BE49-F238E27FC236}">
                <a16:creationId xmlns:a16="http://schemas.microsoft.com/office/drawing/2014/main" id="{01E71E58-79E0-4A70-B83D-556006CA61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Fetch - 4 Registers</a:t>
            </a:r>
          </a:p>
        </p:txBody>
      </p:sp>
      <p:sp>
        <p:nvSpPr>
          <p:cNvPr id="8197" name="Rectangle 5">
            <a:extLst>
              <a:ext uri="{FF2B5EF4-FFF2-40B4-BE49-F238E27FC236}">
                <a16:creationId xmlns:a16="http://schemas.microsoft.com/office/drawing/2014/main" id="{AFF6F206-A090-4E1B-BB15-82238D6010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Memory Address Register (MAR) </a:t>
            </a:r>
          </a:p>
          <a:p>
            <a:pPr lvl="1"/>
            <a:r>
              <a:rPr lang="en-GB" altLang="id-ID"/>
              <a:t>Connected to address bus</a:t>
            </a:r>
          </a:p>
          <a:p>
            <a:pPr lvl="1"/>
            <a:r>
              <a:rPr lang="en-GB" altLang="id-ID"/>
              <a:t>Specifies address for read or write op</a:t>
            </a:r>
          </a:p>
          <a:p>
            <a:r>
              <a:rPr lang="en-GB" altLang="id-ID"/>
              <a:t>Memory Buffer Register (MBR) </a:t>
            </a:r>
          </a:p>
          <a:p>
            <a:pPr lvl="1"/>
            <a:r>
              <a:rPr lang="en-GB" altLang="id-ID"/>
              <a:t>Connected to data bus</a:t>
            </a:r>
          </a:p>
          <a:p>
            <a:pPr lvl="1"/>
            <a:r>
              <a:rPr lang="en-GB" altLang="id-ID"/>
              <a:t>Holds data to write or last data read</a:t>
            </a:r>
          </a:p>
          <a:p>
            <a:r>
              <a:rPr lang="en-GB" altLang="id-ID"/>
              <a:t>Program Counter (PC) </a:t>
            </a:r>
          </a:p>
          <a:p>
            <a:pPr lvl="1"/>
            <a:r>
              <a:rPr lang="en-GB" altLang="id-ID"/>
              <a:t>Holds address of next instruction to be fetched</a:t>
            </a:r>
          </a:p>
          <a:p>
            <a:r>
              <a:rPr lang="en-GB" altLang="id-ID"/>
              <a:t>Instruction Register (IR) </a:t>
            </a:r>
          </a:p>
          <a:p>
            <a:pPr lvl="1"/>
            <a:r>
              <a:rPr lang="en-GB" altLang="id-ID"/>
              <a:t>Holds last instruction fetched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39BA681-514A-4760-A5AE-235AFF09C4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034"/>
    </mc:Choice>
    <mc:Fallback>
      <p:transition spd="slow" advTm="82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Rectangle 4">
            <a:extLst>
              <a:ext uri="{FF2B5EF4-FFF2-40B4-BE49-F238E27FC236}">
                <a16:creationId xmlns:a16="http://schemas.microsoft.com/office/drawing/2014/main" id="{BF9EBB98-66C1-4BF7-98CF-3C3D2AFBEA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Fetch Sequence</a:t>
            </a:r>
          </a:p>
        </p:txBody>
      </p:sp>
      <p:sp>
        <p:nvSpPr>
          <p:cNvPr id="9221" name="Rectangle 5">
            <a:extLst>
              <a:ext uri="{FF2B5EF4-FFF2-40B4-BE49-F238E27FC236}">
                <a16:creationId xmlns:a16="http://schemas.microsoft.com/office/drawing/2014/main" id="{76213535-F193-4B2E-B098-89681C6DCA1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Address of next instruction is in PC</a:t>
            </a:r>
          </a:p>
          <a:p>
            <a:r>
              <a:rPr lang="en-GB" altLang="id-ID"/>
              <a:t>Address (MAR) is placed on address bus</a:t>
            </a:r>
          </a:p>
          <a:p>
            <a:r>
              <a:rPr lang="en-GB" altLang="id-ID"/>
              <a:t>Control unit issues READ command</a:t>
            </a:r>
          </a:p>
          <a:p>
            <a:r>
              <a:rPr lang="en-GB" altLang="id-ID"/>
              <a:t>Result (data from memory) appears on data bus</a:t>
            </a:r>
          </a:p>
          <a:p>
            <a:r>
              <a:rPr lang="en-GB" altLang="id-ID"/>
              <a:t>Data from data bus copied into MBR</a:t>
            </a:r>
          </a:p>
          <a:p>
            <a:r>
              <a:rPr lang="en-GB" altLang="id-ID"/>
              <a:t>PC incremented by 1 (in parallel with data fetch from memory)</a:t>
            </a:r>
          </a:p>
          <a:p>
            <a:r>
              <a:rPr lang="en-GB" altLang="id-ID"/>
              <a:t>Data (instruction) moved from MBR to IR</a:t>
            </a:r>
          </a:p>
          <a:p>
            <a:r>
              <a:rPr lang="en-GB" altLang="id-ID"/>
              <a:t>MBR is now free for further data fetches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F71A73E-E615-4132-8418-6B35975F4D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898"/>
    </mc:Choice>
    <mc:Fallback>
      <p:transition spd="slow" advTm="748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4">
            <a:extLst>
              <a:ext uri="{FF2B5EF4-FFF2-40B4-BE49-F238E27FC236}">
                <a16:creationId xmlns:a16="http://schemas.microsoft.com/office/drawing/2014/main" id="{4565DF4C-00A1-4264-9EC4-052C385FA6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Fetch Sequence (symbolic)</a:t>
            </a:r>
          </a:p>
        </p:txBody>
      </p:sp>
      <p:sp>
        <p:nvSpPr>
          <p:cNvPr id="10245" name="Rectangle 5">
            <a:extLst>
              <a:ext uri="{FF2B5EF4-FFF2-40B4-BE49-F238E27FC236}">
                <a16:creationId xmlns:a16="http://schemas.microsoft.com/office/drawing/2014/main" id="{8ED490A9-98E7-4AAB-97A1-782AABBD127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t1:	MAR &lt;- (PC)</a:t>
            </a:r>
          </a:p>
          <a:p>
            <a:r>
              <a:rPr lang="en-GB" altLang="id-ID"/>
              <a:t>t2:	MBR &lt;- (memory)</a:t>
            </a:r>
          </a:p>
          <a:p>
            <a:r>
              <a:rPr lang="en-GB" altLang="id-ID"/>
              <a:t> 	PC &lt;- (PC) +1</a:t>
            </a:r>
          </a:p>
          <a:p>
            <a:r>
              <a:rPr lang="en-GB" altLang="id-ID"/>
              <a:t>t3:	IR &lt;- (MBR)</a:t>
            </a:r>
          </a:p>
          <a:p>
            <a:r>
              <a:rPr lang="en-GB" altLang="id-ID"/>
              <a:t>(tx = time unit/clock cycle)</a:t>
            </a:r>
          </a:p>
          <a:p>
            <a:r>
              <a:rPr lang="en-GB" altLang="id-ID"/>
              <a:t>or</a:t>
            </a:r>
          </a:p>
          <a:p>
            <a:r>
              <a:rPr lang="en-GB" altLang="id-ID"/>
              <a:t>t1:	MAR &lt;- (PC)</a:t>
            </a:r>
          </a:p>
          <a:p>
            <a:r>
              <a:rPr lang="en-GB" altLang="id-ID"/>
              <a:t>t2:	MBR &lt;- (memory)</a:t>
            </a:r>
          </a:p>
          <a:p>
            <a:r>
              <a:rPr lang="en-GB" altLang="id-ID"/>
              <a:t>t3:	PC &lt;- (PC) +1 </a:t>
            </a:r>
          </a:p>
          <a:p>
            <a:r>
              <a:rPr lang="en-GB" altLang="id-ID"/>
              <a:t>	IR &lt;- (MBR)</a:t>
            </a:r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EA0F33A-3DE0-41D9-B263-B8BE8925DC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407"/>
    </mc:Choice>
    <mc:Fallback>
      <p:transition spd="slow" advTm="734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Rectangle 4">
            <a:extLst>
              <a:ext uri="{FF2B5EF4-FFF2-40B4-BE49-F238E27FC236}">
                <a16:creationId xmlns:a16="http://schemas.microsoft.com/office/drawing/2014/main" id="{D2D8DA2D-15F2-4072-B034-621856FFA9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Rules for Clock Cycle Grouping</a:t>
            </a:r>
          </a:p>
        </p:txBody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C99973B7-D94F-4EBB-B269-575E287A7D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 dirty="0"/>
              <a:t>Proper sequence must be followed</a:t>
            </a:r>
          </a:p>
          <a:p>
            <a:pPr lvl="1"/>
            <a:r>
              <a:rPr lang="en-GB" altLang="id-ID" dirty="0"/>
              <a:t>MAR &lt;- (PC) must precede MBR &lt;- (memory)</a:t>
            </a:r>
          </a:p>
          <a:p>
            <a:r>
              <a:rPr lang="en-GB" altLang="id-ID" dirty="0"/>
              <a:t>Conflicts must be avoided</a:t>
            </a:r>
          </a:p>
          <a:p>
            <a:pPr lvl="1"/>
            <a:r>
              <a:rPr lang="en-GB" altLang="id-ID" dirty="0"/>
              <a:t>Must not read &amp; write same register at same time</a:t>
            </a:r>
          </a:p>
          <a:p>
            <a:pPr lvl="1"/>
            <a:r>
              <a:rPr lang="en-GB" altLang="id-ID" dirty="0"/>
              <a:t>MBR &lt;- (memory) &amp; IR &lt;- (MBR) must not be in same cycle</a:t>
            </a:r>
          </a:p>
          <a:p>
            <a:r>
              <a:rPr lang="en-GB" altLang="id-ID" dirty="0"/>
              <a:t>Also:  PC &lt;- (PC) +1 involves addition</a:t>
            </a:r>
          </a:p>
          <a:p>
            <a:pPr lvl="1"/>
            <a:r>
              <a:rPr lang="en-GB" altLang="id-ID" dirty="0"/>
              <a:t>Use ALU</a:t>
            </a:r>
          </a:p>
          <a:p>
            <a:pPr lvl="1"/>
            <a:r>
              <a:rPr lang="en-GB" altLang="id-ID" dirty="0"/>
              <a:t>May need additional micro-operations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EEDFC80-8C01-4A13-BC73-C4CBD2DB9A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62"/>
    </mc:Choice>
    <mc:Fallback>
      <p:transition spd="slow" advTm="89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6B215115-786F-4E8C-946A-CEBA5FE077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Indirect Cycle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E41211FF-1A23-4109-A571-2FF8DA2C7F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MAR &lt;- (IR</a:t>
            </a:r>
            <a:r>
              <a:rPr lang="en-GB" altLang="id-ID" baseline="-25000"/>
              <a:t>address</a:t>
            </a:r>
            <a:r>
              <a:rPr lang="en-GB" altLang="id-ID"/>
              <a:t>)  -  address field of IR</a:t>
            </a:r>
          </a:p>
          <a:p>
            <a:r>
              <a:rPr lang="en-GB" altLang="id-ID"/>
              <a:t>MBR &lt;- (memory)</a:t>
            </a:r>
          </a:p>
          <a:p>
            <a:r>
              <a:rPr lang="en-GB" altLang="id-ID"/>
              <a:t>IR</a:t>
            </a:r>
            <a:r>
              <a:rPr lang="en-GB" altLang="id-ID" baseline="-25000"/>
              <a:t>address</a:t>
            </a:r>
            <a:r>
              <a:rPr lang="en-GB" altLang="id-ID"/>
              <a:t> &lt;- (MBR</a:t>
            </a:r>
            <a:r>
              <a:rPr lang="en-GB" altLang="id-ID" baseline="-25000"/>
              <a:t>address</a:t>
            </a:r>
            <a:r>
              <a:rPr lang="en-GB" altLang="id-ID"/>
              <a:t>)</a:t>
            </a:r>
          </a:p>
          <a:p>
            <a:pPr lvl="1"/>
            <a:endParaRPr lang="en-GB" altLang="id-ID"/>
          </a:p>
          <a:p>
            <a:r>
              <a:rPr lang="en-GB" altLang="id-ID"/>
              <a:t>MBR contains an address</a:t>
            </a:r>
          </a:p>
          <a:p>
            <a:r>
              <a:rPr lang="en-GB" altLang="id-ID"/>
              <a:t>IR is now in same state as if direct addressing had been used</a:t>
            </a:r>
          </a:p>
          <a:p>
            <a:r>
              <a:rPr lang="en-GB" altLang="id-ID"/>
              <a:t>(What does this say about IR size?)</a:t>
            </a:r>
          </a:p>
          <a:p>
            <a:pPr lvl="1"/>
            <a:endParaRPr lang="en-GB" altLang="id-ID"/>
          </a:p>
          <a:p>
            <a:endParaRPr lang="en-GB" altLang="id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E79D7FF-445F-4F30-B560-611B65228C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804"/>
    </mc:Choice>
    <mc:Fallback>
      <p:transition spd="slow" advTm="43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D23EC484-844D-41F9-9353-4A6BD755EC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id-ID"/>
              <a:t>Interrupt Cycle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061D3B0C-9EB5-4AF6-B79A-DB5FBC06913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altLang="id-ID"/>
              <a:t>t1:	MBR &lt;-(PC)</a:t>
            </a:r>
          </a:p>
          <a:p>
            <a:r>
              <a:rPr lang="en-GB" altLang="id-ID"/>
              <a:t>t2:	MAR &lt;- save-address</a:t>
            </a:r>
          </a:p>
          <a:p>
            <a:r>
              <a:rPr lang="en-GB" altLang="id-ID"/>
              <a:t> 	PC &lt;- routine-address</a:t>
            </a:r>
          </a:p>
          <a:p>
            <a:r>
              <a:rPr lang="en-GB" altLang="id-ID"/>
              <a:t>t3:	memory &lt;- (MBR)</a:t>
            </a:r>
          </a:p>
          <a:p>
            <a:r>
              <a:rPr lang="en-GB" altLang="id-ID"/>
              <a:t>This is a minimum</a:t>
            </a:r>
          </a:p>
          <a:p>
            <a:pPr lvl="1"/>
            <a:r>
              <a:rPr lang="en-GB" altLang="id-ID"/>
              <a:t>May be additional micro-ops to get addresses</a:t>
            </a:r>
          </a:p>
          <a:p>
            <a:pPr lvl="1"/>
            <a:r>
              <a:rPr lang="en-GB" altLang="id-ID"/>
              <a:t>N.B. saving context is done by interrupt handler routine, not micro-ops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1A9B0B6-AACC-42E9-9FD2-A4B71E60E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66"/>
    </mc:Choice>
    <mc:Fallback>
      <p:transition spd="slow" advTm="65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A8e">
  <a:themeElements>
    <a:clrScheme name="COA8e 2">
      <a:dk1>
        <a:srgbClr val="000000"/>
      </a:dk1>
      <a:lt1>
        <a:srgbClr val="FFFFFF"/>
      </a:lt1>
      <a:dk2>
        <a:srgbClr val="000000"/>
      </a:dk2>
      <a:lt2>
        <a:srgbClr val="5E574E"/>
      </a:lt2>
      <a:accent1>
        <a:srgbClr val="FF66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B8AA"/>
      </a:accent5>
      <a:accent6>
        <a:srgbClr val="E7B900"/>
      </a:accent6>
      <a:hlink>
        <a:srgbClr val="996633"/>
      </a:hlink>
      <a:folHlink>
        <a:srgbClr val="808000"/>
      </a:folHlink>
    </a:clrScheme>
    <a:fontScheme name="COA8e">
      <a:majorFont>
        <a:latin typeface="Arial Black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id-ID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0000" tIns="46800" rIns="90000" bIns="4680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id-ID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anose="02020603050405020304" pitchFamily="18" charset="0"/>
          </a:defRPr>
        </a:defPPr>
      </a:lstStyle>
    </a:lnDef>
  </a:objectDefaults>
  <a:extraClrSchemeLst>
    <a:extraClrScheme>
      <a:clrScheme name="COA8e 1">
        <a:dk1>
          <a:srgbClr val="5E574E"/>
        </a:dk1>
        <a:lt1>
          <a:srgbClr val="FFFFCC"/>
        </a:lt1>
        <a:dk2>
          <a:srgbClr val="0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AA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A8e 2">
        <a:dk1>
          <a:srgbClr val="000000"/>
        </a:dk1>
        <a:lt1>
          <a:srgbClr val="FFFFFF"/>
        </a:lt1>
        <a:dk2>
          <a:srgbClr val="0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996633"/>
        </a:hlink>
        <a:folHlink>
          <a:srgbClr val="8080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4">
        <a:dk1>
          <a:srgbClr val="000000"/>
        </a:dk1>
        <a:lt1>
          <a:srgbClr val="FFFFFF"/>
        </a:lt1>
        <a:dk2>
          <a:srgbClr val="800000"/>
        </a:dk2>
        <a:lt2>
          <a:srgbClr val="5E574E"/>
        </a:lt2>
        <a:accent1>
          <a:srgbClr val="FF66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B8AA"/>
        </a:accent5>
        <a:accent6>
          <a:srgbClr val="E7B900"/>
        </a:accent6>
        <a:hlink>
          <a:srgbClr val="FF00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5">
        <a:dk1>
          <a:srgbClr val="000066"/>
        </a:dk1>
        <a:lt1>
          <a:srgbClr val="FFFFFF"/>
        </a:lt1>
        <a:dk2>
          <a:srgbClr val="0000FF"/>
        </a:dk2>
        <a:lt2>
          <a:srgbClr val="000000"/>
        </a:lt2>
        <a:accent1>
          <a:srgbClr val="0066FF"/>
        </a:accent1>
        <a:accent2>
          <a:srgbClr val="33CCCC"/>
        </a:accent2>
        <a:accent3>
          <a:srgbClr val="FFFFFF"/>
        </a:accent3>
        <a:accent4>
          <a:srgbClr val="000056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A8e 6">
        <a:dk1>
          <a:srgbClr val="000000"/>
        </a:dk1>
        <a:lt1>
          <a:srgbClr val="FFFFFF"/>
        </a:lt1>
        <a:dk2>
          <a:srgbClr val="000066"/>
        </a:dk2>
        <a:lt2>
          <a:srgbClr val="FFCC00"/>
        </a:lt2>
        <a:accent1>
          <a:srgbClr val="0066FF"/>
        </a:accent1>
        <a:accent2>
          <a:srgbClr val="33CCCC"/>
        </a:accent2>
        <a:accent3>
          <a:srgbClr val="AAAAB8"/>
        </a:accent3>
        <a:accent4>
          <a:srgbClr val="DADADA"/>
        </a:accent4>
        <a:accent5>
          <a:srgbClr val="AAB8FF"/>
        </a:accent5>
        <a:accent6>
          <a:srgbClr val="2DB9B9"/>
        </a:accent6>
        <a:hlink>
          <a:srgbClr val="FF00FF"/>
        </a:hlink>
        <a:folHlink>
          <a:srgbClr val="9933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A8e 7">
        <a:dk1>
          <a:srgbClr val="5E574E"/>
        </a:dk1>
        <a:lt1>
          <a:srgbClr val="FFFFCC"/>
        </a:lt1>
        <a:dk2>
          <a:srgbClr val="800000"/>
        </a:dk2>
        <a:lt2>
          <a:srgbClr val="FFCC00"/>
        </a:lt2>
        <a:accent1>
          <a:srgbClr val="CC9900"/>
        </a:accent1>
        <a:accent2>
          <a:srgbClr val="FF6600"/>
        </a:accent2>
        <a:accent3>
          <a:srgbClr val="C0AAAA"/>
        </a:accent3>
        <a:accent4>
          <a:srgbClr val="DADAAE"/>
        </a:accent4>
        <a:accent5>
          <a:srgbClr val="E2CAAA"/>
        </a:accent5>
        <a:accent6>
          <a:srgbClr val="E75C00"/>
        </a:accent6>
        <a:hlink>
          <a:srgbClr val="FF00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COA8e</Template>
  <TotalTime>460</TotalTime>
  <Words>1124</Words>
  <Application>Microsoft Office PowerPoint</Application>
  <PresentationFormat>On-screen Show (4:3)</PresentationFormat>
  <Paragraphs>222</Paragraphs>
  <Slides>33</Slides>
  <Notes>33</Notes>
  <HiddenSlides>0</HiddenSlides>
  <MMClips>33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Times New Roman</vt:lpstr>
      <vt:lpstr>Arial Black</vt:lpstr>
      <vt:lpstr>Verdana</vt:lpstr>
      <vt:lpstr>Monotype Sorts</vt:lpstr>
      <vt:lpstr>Arial</vt:lpstr>
      <vt:lpstr>COA8e</vt:lpstr>
      <vt:lpstr>William Stallings  Computer Organization  and Architecture 8th Edition</vt:lpstr>
      <vt:lpstr>Micro-Operations</vt:lpstr>
      <vt:lpstr>Constituent Elements of  Program Execution</vt:lpstr>
      <vt:lpstr>Fetch - 4 Registers</vt:lpstr>
      <vt:lpstr>Fetch Sequence</vt:lpstr>
      <vt:lpstr>Fetch Sequence (symbolic)</vt:lpstr>
      <vt:lpstr>Rules for Clock Cycle Grouping</vt:lpstr>
      <vt:lpstr>Indirect Cycle</vt:lpstr>
      <vt:lpstr>Interrupt Cycle</vt:lpstr>
      <vt:lpstr>Execute Cycle (ADD)</vt:lpstr>
      <vt:lpstr>Execute Cycle (ISZ)</vt:lpstr>
      <vt:lpstr>Execute Cycle (BSA)</vt:lpstr>
      <vt:lpstr>Instruction Cycle</vt:lpstr>
      <vt:lpstr>Flowchart for Instruction Cycle</vt:lpstr>
      <vt:lpstr>Functional Requirements</vt:lpstr>
      <vt:lpstr>Basic Elements of Processor</vt:lpstr>
      <vt:lpstr>Types of Micro-operation</vt:lpstr>
      <vt:lpstr>Functions of Control Unit</vt:lpstr>
      <vt:lpstr>Control Signals</vt:lpstr>
      <vt:lpstr>Model of Control Unit</vt:lpstr>
      <vt:lpstr>Control Signals - output</vt:lpstr>
      <vt:lpstr>Example Control Signal Sequence - Fetch</vt:lpstr>
      <vt:lpstr>Data Paths and Control Signals</vt:lpstr>
      <vt:lpstr>Internal Organization</vt:lpstr>
      <vt:lpstr>CPU with Internal Bus</vt:lpstr>
      <vt:lpstr>Intel 8085 CPU Block Diagram</vt:lpstr>
      <vt:lpstr>Intel 8085 Pin  Configuration</vt:lpstr>
      <vt:lpstr>Intel 8085 OUT Instruction Timing Diagram</vt:lpstr>
      <vt:lpstr>Hardwired Implementation (1)</vt:lpstr>
      <vt:lpstr>Hardwired Implementation (2)</vt:lpstr>
      <vt:lpstr>Control Unit with Decoded Inputs</vt:lpstr>
      <vt:lpstr>Problems With Hard Wired Designs</vt:lpstr>
      <vt:lpstr>Required Reading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 Control Unit</dc:title>
  <dc:creator>Adrian J Pullin</dc:creator>
  <cp:lastModifiedBy>Adi Wibowo</cp:lastModifiedBy>
  <cp:revision>54</cp:revision>
  <dcterms:created xsi:type="dcterms:W3CDTF">1998-11-24T13:30:26Z</dcterms:created>
  <dcterms:modified xsi:type="dcterms:W3CDTF">2020-06-01T05:46:49Z</dcterms:modified>
</cp:coreProperties>
</file>

<file path=docProps/thumbnail.jpeg>
</file>